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16A3CB-6461-5311-96C2-FA7E8E843813}" v="24" dt="2025-11-07T20:39:21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ゲスト ユーザー" providerId="Windows Live" clId="Web-{3A859900-435C-C629-5769-6092DC06D908}"/>
    <pc:docChg chg="mod modSld addMainMaster delMainMaster">
      <pc:chgData name="ゲスト ユーザー" userId="" providerId="Windows Live" clId="Web-{3A859900-435C-C629-5769-6092DC06D908}" dt="2025-11-03T23:30:16.703" v="246" actId="20577"/>
      <pc:docMkLst>
        <pc:docMk/>
      </pc:docMkLst>
      <pc:sldChg chg="modSp mod modClrScheme chgLayout">
        <pc:chgData name="ゲスト ユーザー" userId="" providerId="Windows Live" clId="Web-{3A859900-435C-C629-5769-6092DC06D908}" dt="2025-11-03T23:28:08.422" v="219" actId="1076"/>
        <pc:sldMkLst>
          <pc:docMk/>
          <pc:sldMk cId="661857900" sldId="256"/>
        </pc:sldMkLst>
        <pc:spChg chg="mod ord">
          <ac:chgData name="ゲスト ユーザー" userId="" providerId="Windows Live" clId="Web-{3A859900-435C-C629-5769-6092DC06D908}" dt="2025-11-03T23:28:08.422" v="219" actId="1076"/>
          <ac:spMkLst>
            <pc:docMk/>
            <pc:sldMk cId="661857900" sldId="256"/>
            <ac:spMk id="2" creationId="{A0F16CCF-0501-3D37-ED24-548F26184A6E}"/>
          </ac:spMkLst>
        </pc:spChg>
        <pc:spChg chg="mod ord">
          <ac:chgData name="ゲスト ユーザー" userId="" providerId="Windows Live" clId="Web-{3A859900-435C-C629-5769-6092DC06D908}" dt="2025-11-03T22:56:46.548" v="9" actId="20577"/>
          <ac:spMkLst>
            <pc:docMk/>
            <pc:sldMk cId="661857900" sldId="256"/>
            <ac:spMk id="3" creationId="{7C38DDD9-E300-2ABE-6445-B2571916CBB5}"/>
          </ac:spMkLst>
        </pc:spChg>
        <pc:spChg chg="mod ord">
          <ac:chgData name="ゲスト ユーザー" userId="" providerId="Windows Live" clId="Web-{3A859900-435C-C629-5769-6092DC06D908}" dt="2025-11-03T22:56:19.486" v="6"/>
          <ac:spMkLst>
            <pc:docMk/>
            <pc:sldMk cId="661857900" sldId="256"/>
            <ac:spMk id="4" creationId="{1DF287DE-959B-18DC-A1E4-9AA7EA6EEBCF}"/>
          </ac:spMkLst>
        </pc:spChg>
        <pc:picChg chg="mod">
          <ac:chgData name="ゲスト ユーザー" userId="" providerId="Windows Live" clId="Web-{3A859900-435C-C629-5769-6092DC06D908}" dt="2025-11-03T23:18:08.078" v="125" actId="1076"/>
          <ac:picMkLst>
            <pc:docMk/>
            <pc:sldMk cId="661857900" sldId="256"/>
            <ac:picMk id="7" creationId="{4FB70D8D-B47B-4A4A-6BBE-6947E60CBC7C}"/>
          </ac:picMkLst>
        </pc:picChg>
      </pc:sldChg>
      <pc:sldChg chg="addSp delSp modSp mod setBg modClrScheme delAnim chgLayout">
        <pc:chgData name="ゲスト ユーザー" userId="" providerId="Windows Live" clId="Web-{3A859900-435C-C629-5769-6092DC06D908}" dt="2025-11-03T23:29:18.219" v="232" actId="20577"/>
        <pc:sldMkLst>
          <pc:docMk/>
          <pc:sldMk cId="1532441435" sldId="257"/>
        </pc:sldMkLst>
        <pc:spChg chg="mod ord">
          <ac:chgData name="ゲスト ユーザー" userId="" providerId="Windows Live" clId="Web-{3A859900-435C-C629-5769-6092DC06D908}" dt="2025-11-03T23:18:25.063" v="126" actId="20577"/>
          <ac:spMkLst>
            <pc:docMk/>
            <pc:sldMk cId="1532441435" sldId="257"/>
            <ac:spMk id="2" creationId="{6BB831F0-77DD-7B3B-CA97-02E8195EE572}"/>
          </ac:spMkLst>
        </pc:spChg>
        <pc:spChg chg="mod ord">
          <ac:chgData name="ゲスト ユーザー" userId="" providerId="Windows Live" clId="Web-{3A859900-435C-C629-5769-6092DC06D908}" dt="2025-11-03T23:29:18.219" v="232" actId="20577"/>
          <ac:spMkLst>
            <pc:docMk/>
            <pc:sldMk cId="1532441435" sldId="257"/>
            <ac:spMk id="3" creationId="{075E4D1D-C12A-8FDD-9012-423C5D32340E}"/>
          </ac:spMkLst>
        </pc:spChg>
        <pc:spChg chg="mod ord">
          <ac:chgData name="ゲスト ユーザー" userId="" providerId="Windows Live" clId="Web-{3A859900-435C-C629-5769-6092DC06D908}" dt="2025-11-03T23:11:08.813" v="92"/>
          <ac:spMkLst>
            <pc:docMk/>
            <pc:sldMk cId="1532441435" sldId="257"/>
            <ac:spMk id="4" creationId="{867433BC-4890-B2AC-CEE1-51B8C06285E2}"/>
          </ac:spMkLst>
        </pc:spChg>
        <pc:picChg chg="add mod ord">
          <ac:chgData name="ゲスト ユーザー" userId="" providerId="Windows Live" clId="Web-{3A859900-435C-C629-5769-6092DC06D908}" dt="2025-11-03T22:57:06.923" v="15"/>
          <ac:picMkLst>
            <pc:docMk/>
            <pc:sldMk cId="1532441435" sldId="257"/>
            <ac:picMk id="5" creationId="{39B3D476-6EC8-D26A-47DF-B011C0C3792E}"/>
          </ac:picMkLst>
        </pc:picChg>
      </pc:sldChg>
      <pc:sldChg chg="addSp delSp modSp mod setBg modClrScheme delAnim chgLayout">
        <pc:chgData name="ゲスト ユーザー" userId="" providerId="Windows Live" clId="Web-{3A859900-435C-C629-5769-6092DC06D908}" dt="2025-11-03T23:20:13.469" v="141" actId="14100"/>
        <pc:sldMkLst>
          <pc:docMk/>
          <pc:sldMk cId="37914840" sldId="258"/>
        </pc:sldMkLst>
        <pc:spChg chg="mod ord">
          <ac:chgData name="ゲスト ユーザー" userId="" providerId="Windows Live" clId="Web-{3A859900-435C-C629-5769-6092DC06D908}" dt="2025-11-03T23:20:13.469" v="141" actId="14100"/>
          <ac:spMkLst>
            <pc:docMk/>
            <pc:sldMk cId="37914840" sldId="258"/>
            <ac:spMk id="2" creationId="{4C17D030-FEB6-FC2C-16C4-BDD611D0D8CB}"/>
          </ac:spMkLst>
        </pc:spChg>
        <pc:spChg chg="mod ord">
          <ac:chgData name="ゲスト ユーザー" userId="" providerId="Windows Live" clId="Web-{3A859900-435C-C629-5769-6092DC06D908}" dt="2025-11-03T22:59:25.938" v="29" actId="20577"/>
          <ac:spMkLst>
            <pc:docMk/>
            <pc:sldMk cId="37914840" sldId="258"/>
            <ac:spMk id="3" creationId="{3C18EBBA-0458-7585-0FC4-BB249FAA3F99}"/>
          </ac:spMkLst>
        </pc:spChg>
        <pc:spChg chg="mod ord">
          <ac:chgData name="ゲスト ユーザー" userId="" providerId="Windows Live" clId="Web-{3A859900-435C-C629-5769-6092DC06D908}" dt="2025-11-03T22:58:50.376" v="25"/>
          <ac:spMkLst>
            <pc:docMk/>
            <pc:sldMk cId="37914840" sldId="258"/>
            <ac:spMk id="4" creationId="{818BAAFC-EB51-7D0F-64B6-4A69646BFE0F}"/>
          </ac:spMkLst>
        </pc:spChg>
        <pc:picChg chg="add mod ord">
          <ac:chgData name="ゲスト ユーザー" userId="" providerId="Windows Live" clId="Web-{3A859900-435C-C629-5769-6092DC06D908}" dt="2025-11-03T22:58:50.376" v="25"/>
          <ac:picMkLst>
            <pc:docMk/>
            <pc:sldMk cId="37914840" sldId="258"/>
            <ac:picMk id="5" creationId="{91AC1C5E-2C28-7113-13B8-E6C2DB034794}"/>
          </ac:picMkLst>
        </pc:picChg>
      </pc:sldChg>
      <pc:sldChg chg="addSp delSp modSp mod setBg modClrScheme chgLayout">
        <pc:chgData name="ゲスト ユーザー" userId="" providerId="Windows Live" clId="Web-{3A859900-435C-C629-5769-6092DC06D908}" dt="2025-11-03T23:19:06.953" v="132" actId="20577"/>
        <pc:sldMkLst>
          <pc:docMk/>
          <pc:sldMk cId="2750919655" sldId="259"/>
        </pc:sldMkLst>
        <pc:spChg chg="mod ord">
          <ac:chgData name="ゲスト ユーザー" userId="" providerId="Windows Live" clId="Web-{3A859900-435C-C629-5769-6092DC06D908}" dt="2025-11-03T23:19:06.953" v="132" actId="20577"/>
          <ac:spMkLst>
            <pc:docMk/>
            <pc:sldMk cId="2750919655" sldId="259"/>
            <ac:spMk id="2" creationId="{B133C5F0-0581-30F7-F77A-91185C8629D9}"/>
          </ac:spMkLst>
        </pc:spChg>
        <pc:spChg chg="mod ord">
          <ac:chgData name="ゲスト ユーザー" userId="" providerId="Windows Live" clId="Web-{3A859900-435C-C629-5769-6092DC06D908}" dt="2025-11-03T22:56:19.486" v="6"/>
          <ac:spMkLst>
            <pc:docMk/>
            <pc:sldMk cId="2750919655" sldId="259"/>
            <ac:spMk id="3" creationId="{1A564EA9-286C-3333-C343-45543DA83EF3}"/>
          </ac:spMkLst>
        </pc:spChg>
        <pc:spChg chg="mod ord">
          <ac:chgData name="ゲスト ユーザー" userId="" providerId="Windows Live" clId="Web-{3A859900-435C-C629-5769-6092DC06D908}" dt="2025-11-03T22:56:19.486" v="6"/>
          <ac:spMkLst>
            <pc:docMk/>
            <pc:sldMk cId="2750919655" sldId="259"/>
            <ac:spMk id="8" creationId="{EB7C0DA5-EC10-0873-C5E8-923DBFCF343D}"/>
          </ac:spMkLst>
        </pc:spChg>
        <pc:spChg chg="mod">
          <ac:chgData name="ゲスト ユーザー" userId="" providerId="Windows Live" clId="Web-{3A859900-435C-C629-5769-6092DC06D908}" dt="2025-11-03T23:14:41.063" v="118" actId="14100"/>
          <ac:spMkLst>
            <pc:docMk/>
            <pc:sldMk cId="2750919655" sldId="259"/>
            <ac:spMk id="10" creationId="{E8100AFE-FF97-BBF9-061A-9298C3733D13}"/>
          </ac:spMkLst>
        </pc:spChg>
      </pc:sldChg>
      <pc:sldChg chg="modSp mod modClrScheme chgLayout">
        <pc:chgData name="ゲスト ユーザー" userId="" providerId="Windows Live" clId="Web-{3A859900-435C-C629-5769-6092DC06D908}" dt="2025-11-03T23:19:18.031" v="133" actId="20577"/>
        <pc:sldMkLst>
          <pc:docMk/>
          <pc:sldMk cId="2083893219" sldId="261"/>
        </pc:sldMkLst>
        <pc:spChg chg="mod ord">
          <ac:chgData name="ゲスト ユーザー" userId="" providerId="Windows Live" clId="Web-{3A859900-435C-C629-5769-6092DC06D908}" dt="2025-11-03T23:19:18.031" v="133" actId="20577"/>
          <ac:spMkLst>
            <pc:docMk/>
            <pc:sldMk cId="2083893219" sldId="261"/>
            <ac:spMk id="2" creationId="{67A00D36-DA09-DDC7-BB7E-40243711EFC5}"/>
          </ac:spMkLst>
        </pc:spChg>
        <pc:spChg chg="mod ord">
          <ac:chgData name="ゲスト ユーザー" userId="" providerId="Windows Live" clId="Web-{3A859900-435C-C629-5769-6092DC06D908}" dt="2025-11-03T22:56:19.486" v="6"/>
          <ac:spMkLst>
            <pc:docMk/>
            <pc:sldMk cId="2083893219" sldId="261"/>
            <ac:spMk id="3" creationId="{BA5E6480-E7EC-E17F-72D0-3F948A2314F8}"/>
          </ac:spMkLst>
        </pc:spChg>
      </pc:sldChg>
      <pc:sldChg chg="addSp delSp modSp mod setBg modClrScheme chgLayout">
        <pc:chgData name="ゲスト ユーザー" userId="" providerId="Windows Live" clId="Web-{3A859900-435C-C629-5769-6092DC06D908}" dt="2025-11-03T23:30:16.703" v="246" actId="20577"/>
        <pc:sldMkLst>
          <pc:docMk/>
          <pc:sldMk cId="2294873054" sldId="262"/>
        </pc:sldMkLst>
        <pc:spChg chg="mod ord">
          <ac:chgData name="ゲスト ユーザー" userId="" providerId="Windows Live" clId="Web-{3A859900-435C-C629-5769-6092DC06D908}" dt="2025-11-03T23:26:46.641" v="218"/>
          <ac:spMkLst>
            <pc:docMk/>
            <pc:sldMk cId="2294873054" sldId="262"/>
            <ac:spMk id="2" creationId="{2305DFC6-9FF1-0D75-2738-C38237A54F59}"/>
          </ac:spMkLst>
        </pc:spChg>
        <pc:spChg chg="mod ord">
          <ac:chgData name="ゲスト ユーザー" userId="" providerId="Windows Live" clId="Web-{3A859900-435C-C629-5769-6092DC06D908}" dt="2025-11-03T23:30:16.703" v="246" actId="20577"/>
          <ac:spMkLst>
            <pc:docMk/>
            <pc:sldMk cId="2294873054" sldId="262"/>
            <ac:spMk id="3" creationId="{8D30C2E3-54A0-3106-D2A3-2C80459FC595}"/>
          </ac:spMkLst>
        </pc:spChg>
        <pc:spChg chg="mod ord">
          <ac:chgData name="ゲスト ユーザー" userId="" providerId="Windows Live" clId="Web-{3A859900-435C-C629-5769-6092DC06D908}" dt="2025-11-03T23:26:46.641" v="218"/>
          <ac:spMkLst>
            <pc:docMk/>
            <pc:sldMk cId="2294873054" sldId="262"/>
            <ac:spMk id="4" creationId="{EBC28DF2-2934-6D04-EE85-3E3A2749BCF2}"/>
          </ac:spMkLst>
        </pc:spChg>
      </pc:sldChg>
      <pc:sldChg chg="addSp delSp modSp mod setBg modClrScheme chgLayout">
        <pc:chgData name="ゲスト ユーザー" userId="" providerId="Windows Live" clId="Web-{3A859900-435C-C629-5769-6092DC06D908}" dt="2025-11-03T23:24:44.625" v="187" actId="20577"/>
        <pc:sldMkLst>
          <pc:docMk/>
          <pc:sldMk cId="4026826123" sldId="263"/>
        </pc:sldMkLst>
        <pc:spChg chg="mod ord">
          <ac:chgData name="ゲスト ユーザー" userId="" providerId="Windows Live" clId="Web-{3A859900-435C-C629-5769-6092DC06D908}" dt="2025-11-03T23:19:32.969" v="136" actId="20577"/>
          <ac:spMkLst>
            <pc:docMk/>
            <pc:sldMk cId="4026826123" sldId="263"/>
            <ac:spMk id="2" creationId="{8E6F1A16-C113-22FA-0D1F-31A9B495DDFD}"/>
          </ac:spMkLst>
        </pc:spChg>
        <pc:spChg chg="mod ord">
          <ac:chgData name="ゲスト ユーザー" userId="" providerId="Windows Live" clId="Web-{3A859900-435C-C629-5769-6092DC06D908}" dt="2025-11-03T23:24:44.625" v="187" actId="20577"/>
          <ac:spMkLst>
            <pc:docMk/>
            <pc:sldMk cId="4026826123" sldId="263"/>
            <ac:spMk id="3" creationId="{DF44AE56-7887-A346-845B-CC4D81D22481}"/>
          </ac:spMkLst>
        </pc:spChg>
        <pc:spChg chg="mod ord">
          <ac:chgData name="ゲスト ユーザー" userId="" providerId="Windows Live" clId="Web-{3A859900-435C-C629-5769-6092DC06D908}" dt="2025-11-03T23:13:46.157" v="108"/>
          <ac:spMkLst>
            <pc:docMk/>
            <pc:sldMk cId="4026826123" sldId="263"/>
            <ac:spMk id="4" creationId="{AC07E184-3B3A-7DE4-0620-E45A6ABBF0EB}"/>
          </ac:spMkLst>
        </pc:spChg>
      </pc:sldChg>
      <pc:sldChg chg="modSp mod modClrScheme chgLayout">
        <pc:chgData name="ゲスト ユーザー" userId="" providerId="Windows Live" clId="Web-{3A859900-435C-C629-5769-6092DC06D908}" dt="2025-11-03T23:19:39.985" v="137" actId="20577"/>
        <pc:sldMkLst>
          <pc:docMk/>
          <pc:sldMk cId="1211831102" sldId="264"/>
        </pc:sldMkLst>
        <pc:spChg chg="mod ord">
          <ac:chgData name="ゲスト ユーザー" userId="" providerId="Windows Live" clId="Web-{3A859900-435C-C629-5769-6092DC06D908}" dt="2025-11-03T23:19:39.985" v="137" actId="20577"/>
          <ac:spMkLst>
            <pc:docMk/>
            <pc:sldMk cId="1211831102" sldId="264"/>
            <ac:spMk id="2" creationId="{BF5CBF7A-E63A-F12F-4839-23FAA57A88B7}"/>
          </ac:spMkLst>
        </pc:spChg>
        <pc:spChg chg="mod ord">
          <ac:chgData name="ゲスト ユーザー" userId="" providerId="Windows Live" clId="Web-{3A859900-435C-C629-5769-6092DC06D908}" dt="2025-11-03T22:56:19.486" v="6"/>
          <ac:spMkLst>
            <pc:docMk/>
            <pc:sldMk cId="1211831102" sldId="264"/>
            <ac:spMk id="4" creationId="{14D57FA0-9C00-486E-9B3A-E1882EED9AA6}"/>
          </ac:spMkLst>
        </pc:spChg>
      </pc:sldChg>
      <pc:sldChg chg="addSp delSp modSp mod setBg modClrScheme delAnim chgLayout">
        <pc:chgData name="ゲスト ユーザー" userId="" providerId="Windows Live" clId="Web-{3A859900-435C-C629-5769-6092DC06D908}" dt="2025-11-03T23:23:41.672" v="177" actId="20577"/>
        <pc:sldMkLst>
          <pc:docMk/>
          <pc:sldMk cId="3354530285" sldId="265"/>
        </pc:sldMkLst>
        <pc:spChg chg="mod ord">
          <ac:chgData name="ゲスト ユーザー" userId="" providerId="Windows Live" clId="Web-{3A859900-435C-C629-5769-6092DC06D908}" dt="2025-11-03T23:22:04.844" v="151"/>
          <ac:spMkLst>
            <pc:docMk/>
            <pc:sldMk cId="3354530285" sldId="265"/>
            <ac:spMk id="2" creationId="{0C4A4AF2-D624-BCC9-6423-57BB9B06B545}"/>
          </ac:spMkLst>
        </pc:spChg>
        <pc:spChg chg="mod ord">
          <ac:chgData name="ゲスト ユーザー" userId="" providerId="Windows Live" clId="Web-{3A859900-435C-C629-5769-6092DC06D908}" dt="2025-11-03T23:23:41.672" v="177" actId="20577"/>
          <ac:spMkLst>
            <pc:docMk/>
            <pc:sldMk cId="3354530285" sldId="265"/>
            <ac:spMk id="3" creationId="{44B535EB-3606-32D6-4A81-6FDE54962B6A}"/>
          </ac:spMkLst>
        </pc:spChg>
        <pc:spChg chg="mod ord">
          <ac:chgData name="ゲスト ユーザー" userId="" providerId="Windows Live" clId="Web-{3A859900-435C-C629-5769-6092DC06D908}" dt="2025-11-03T23:22:04.844" v="151"/>
          <ac:spMkLst>
            <pc:docMk/>
            <pc:sldMk cId="3354530285" sldId="265"/>
            <ac:spMk id="4" creationId="{4EFB925B-A4BE-A7ED-6C8B-628E8DCC70A6}"/>
          </ac:spMkLst>
        </pc:spChg>
      </pc:sldChg>
      <pc:sldChg chg="addSp delSp modSp mod setBg modClrScheme addAnim delAnim chgLayout">
        <pc:chgData name="ゲスト ユーザー" userId="" providerId="Windows Live" clId="Web-{3A859900-435C-C629-5769-6092DC06D908}" dt="2025-11-03T23:24:27.969" v="185"/>
        <pc:sldMkLst>
          <pc:docMk/>
          <pc:sldMk cId="1623468519" sldId="266"/>
        </pc:sldMkLst>
        <pc:spChg chg="mod ord">
          <ac:chgData name="ゲスト ユーザー" userId="" providerId="Windows Live" clId="Web-{3A859900-435C-C629-5769-6092DC06D908}" dt="2025-11-03T23:24:27.969" v="185"/>
          <ac:spMkLst>
            <pc:docMk/>
            <pc:sldMk cId="1623468519" sldId="266"/>
            <ac:spMk id="2" creationId="{8C6670CB-362C-7A4E-6692-404F47D73754}"/>
          </ac:spMkLst>
        </pc:spChg>
        <pc:spChg chg="mod ord">
          <ac:chgData name="ゲスト ユーザー" userId="" providerId="Windows Live" clId="Web-{3A859900-435C-C629-5769-6092DC06D908}" dt="2025-11-03T23:24:27.969" v="185"/>
          <ac:spMkLst>
            <pc:docMk/>
            <pc:sldMk cId="1623468519" sldId="266"/>
            <ac:spMk id="3" creationId="{2E5A7C72-09E1-108A-0251-E3F755C2CAC8}"/>
          </ac:spMkLst>
        </pc:spChg>
        <pc:spChg chg="mod ord">
          <ac:chgData name="ゲスト ユーザー" userId="" providerId="Windows Live" clId="Web-{3A859900-435C-C629-5769-6092DC06D908}" dt="2025-11-03T23:24:27.969" v="185"/>
          <ac:spMkLst>
            <pc:docMk/>
            <pc:sldMk cId="1623468519" sldId="266"/>
            <ac:spMk id="4" creationId="{DF34B312-2799-A099-4E85-FCECEC8BECDC}"/>
          </ac:spMkLst>
        </pc:spChg>
      </pc:sldChg>
    </pc:docChg>
  </pc:docChgLst>
  <pc:docChgLst>
    <pc:chgData name="ゲスト ユーザー" providerId="Windows Live" clId="Web-{9205575A-FD20-C0E1-75D3-F02F47744158}"/>
    <pc:docChg chg="mod addSld delSld modSld sldOrd addMainMaster delMainMaster">
      <pc:chgData name="ゲスト ユーザー" userId="" providerId="Windows Live" clId="Web-{9205575A-FD20-C0E1-75D3-F02F47744158}" dt="2025-11-05T22:55:52.673" v="160"/>
      <pc:docMkLst>
        <pc:docMk/>
      </pc:docMkLst>
      <pc:sldChg chg="modSp mod modClrScheme chgLayout">
        <pc:chgData name="ゲスト ユーザー" userId="" providerId="Windows Live" clId="Web-{9205575A-FD20-C0E1-75D3-F02F47744158}" dt="2025-11-05T22:50:35.225" v="145" actId="1076"/>
        <pc:sldMkLst>
          <pc:docMk/>
          <pc:sldMk cId="661857900" sldId="256"/>
        </pc:sldMkLst>
        <pc:spChg chg="mod ord">
          <ac:chgData name="ゲスト ユーザー" userId="" providerId="Windows Live" clId="Web-{9205575A-FD20-C0E1-75D3-F02F47744158}" dt="2025-11-05T22:36:35.296" v="53"/>
          <ac:spMkLst>
            <pc:docMk/>
            <pc:sldMk cId="661857900" sldId="256"/>
            <ac:spMk id="2" creationId="{A0F16CCF-0501-3D37-ED24-548F26184A6E}"/>
          </ac:spMkLst>
        </pc:spChg>
        <pc:spChg chg="mod ord">
          <ac:chgData name="ゲスト ユーザー" userId="" providerId="Windows Live" clId="Web-{9205575A-FD20-C0E1-75D3-F02F47744158}" dt="2025-11-05T22:50:35.225" v="145" actId="1076"/>
          <ac:spMkLst>
            <pc:docMk/>
            <pc:sldMk cId="661857900" sldId="256"/>
            <ac:spMk id="3" creationId="{7C38DDD9-E300-2ABE-6445-B2571916CBB5}"/>
          </ac:spMkLst>
        </pc:spChg>
        <pc:spChg chg="mod ord">
          <ac:chgData name="ゲスト ユーザー" userId="" providerId="Windows Live" clId="Web-{9205575A-FD20-C0E1-75D3-F02F47744158}" dt="2025-11-05T22:36:35.296" v="53"/>
          <ac:spMkLst>
            <pc:docMk/>
            <pc:sldMk cId="661857900" sldId="256"/>
            <ac:spMk id="4" creationId="{1DF287DE-959B-18DC-A1E4-9AA7EA6EEBCF}"/>
          </ac:spMkLst>
        </pc:spChg>
      </pc:sldChg>
      <pc:sldChg chg="addSp delSp modSp mod modClrScheme delDesignElem chgLayout">
        <pc:chgData name="ゲスト ユーザー" userId="" providerId="Windows Live" clId="Web-{9205575A-FD20-C0E1-75D3-F02F47744158}" dt="2025-11-05T22:49:33.175" v="137" actId="20577"/>
        <pc:sldMkLst>
          <pc:docMk/>
          <pc:sldMk cId="1532441435" sldId="257"/>
        </pc:sldMkLst>
        <pc:spChg chg="mod ord">
          <ac:chgData name="ゲスト ユーザー" userId="" providerId="Windows Live" clId="Web-{9205575A-FD20-C0E1-75D3-F02F47744158}" dt="2025-11-05T22:49:33.175" v="137" actId="20577"/>
          <ac:spMkLst>
            <pc:docMk/>
            <pc:sldMk cId="1532441435" sldId="257"/>
            <ac:spMk id="2" creationId="{6BB831F0-77DD-7B3B-CA97-02E8195EE572}"/>
          </ac:spMkLst>
        </pc:spChg>
        <pc:spChg chg="mod ord">
          <ac:chgData name="ゲスト ユーザー" userId="" providerId="Windows Live" clId="Web-{9205575A-FD20-C0E1-75D3-F02F47744158}" dt="2025-11-05T22:43:31.748" v="102" actId="20577"/>
          <ac:spMkLst>
            <pc:docMk/>
            <pc:sldMk cId="1532441435" sldId="257"/>
            <ac:spMk id="3" creationId="{075E4D1D-C12A-8FDD-9012-423C5D32340E}"/>
          </ac:spMkLst>
        </pc:spChg>
        <pc:spChg chg="mod ord">
          <ac:chgData name="ゲスト ユーザー" userId="" providerId="Windows Live" clId="Web-{9205575A-FD20-C0E1-75D3-F02F47744158}" dt="2025-11-05T22:43:18.014" v="100"/>
          <ac:spMkLst>
            <pc:docMk/>
            <pc:sldMk cId="1532441435" sldId="257"/>
            <ac:spMk id="4" creationId="{867433BC-4890-B2AC-CEE1-51B8C06285E2}"/>
          </ac:spMkLst>
        </pc:spChg>
        <pc:spChg chg="add">
          <ac:chgData name="ゲスト ユーザー" userId="" providerId="Windows Live" clId="Web-{9205575A-FD20-C0E1-75D3-F02F47744158}" dt="2025-11-05T22:43:18.014" v="100"/>
          <ac:spMkLst>
            <pc:docMk/>
            <pc:sldMk cId="1532441435" sldId="257"/>
            <ac:spMk id="10" creationId="{04812C46-200A-4DEB-A05E-3ED6C68C2387}"/>
          </ac:spMkLst>
        </pc:spChg>
        <pc:spChg chg="add">
          <ac:chgData name="ゲスト ユーザー" userId="" providerId="Windows Live" clId="Web-{9205575A-FD20-C0E1-75D3-F02F47744158}" dt="2025-11-05T22:43:18.014" v="100"/>
          <ac:spMkLst>
            <pc:docMk/>
            <pc:sldMk cId="1532441435" sldId="257"/>
            <ac:spMk id="12" creationId="{D1EA859B-E555-4109-94F3-6700E046E008}"/>
          </ac:spMkLst>
        </pc:spChg>
      </pc:sldChg>
      <pc:sldChg chg="modSp mod modClrScheme chgLayout">
        <pc:chgData name="ゲスト ユーザー" userId="" providerId="Windows Live" clId="Web-{9205575A-FD20-C0E1-75D3-F02F47744158}" dt="2025-11-05T22:49:48.114" v="140" actId="1076"/>
        <pc:sldMkLst>
          <pc:docMk/>
          <pc:sldMk cId="37914840" sldId="258"/>
        </pc:sldMkLst>
        <pc:spChg chg="mod ord">
          <ac:chgData name="ゲスト ユーザー" userId="" providerId="Windows Live" clId="Web-{9205575A-FD20-C0E1-75D3-F02F47744158}" dt="2025-11-05T22:49:48.114" v="140" actId="1076"/>
          <ac:spMkLst>
            <pc:docMk/>
            <pc:sldMk cId="37914840" sldId="258"/>
            <ac:spMk id="2" creationId="{4C17D030-FEB6-FC2C-16C4-BDD611D0D8CB}"/>
          </ac:spMkLst>
        </pc:spChg>
        <pc:spChg chg="mod ord">
          <ac:chgData name="ゲスト ユーザー" userId="" providerId="Windows Live" clId="Web-{9205575A-FD20-C0E1-75D3-F02F47744158}" dt="2025-11-05T22:36:35.296" v="53"/>
          <ac:spMkLst>
            <pc:docMk/>
            <pc:sldMk cId="37914840" sldId="258"/>
            <ac:spMk id="3" creationId="{3C18EBBA-0458-7585-0FC4-BB249FAA3F99}"/>
          </ac:spMkLst>
        </pc:spChg>
        <pc:spChg chg="mod ord">
          <ac:chgData name="ゲスト ユーザー" userId="" providerId="Windows Live" clId="Web-{9205575A-FD20-C0E1-75D3-F02F47744158}" dt="2025-11-05T22:36:35.296" v="53"/>
          <ac:spMkLst>
            <pc:docMk/>
            <pc:sldMk cId="37914840" sldId="258"/>
            <ac:spMk id="4" creationId="{818BAAFC-EB51-7D0F-64B6-4A69646BFE0F}"/>
          </ac:spMkLst>
        </pc:spChg>
      </pc:sldChg>
      <pc:sldChg chg="addSp delSp modSp mod modClrScheme chgLayout">
        <pc:chgData name="ゲスト ユーザー" userId="" providerId="Windows Live" clId="Web-{9205575A-FD20-C0E1-75D3-F02F47744158}" dt="2025-11-05T22:36:35.296" v="53"/>
        <pc:sldMkLst>
          <pc:docMk/>
          <pc:sldMk cId="2750919655" sldId="259"/>
        </pc:sldMkLst>
        <pc:spChg chg="mod ord">
          <ac:chgData name="ゲスト ユーザー" userId="" providerId="Windows Live" clId="Web-{9205575A-FD20-C0E1-75D3-F02F47744158}" dt="2025-11-05T22:36:35.296" v="53"/>
          <ac:spMkLst>
            <pc:docMk/>
            <pc:sldMk cId="2750919655" sldId="259"/>
            <ac:spMk id="2" creationId="{B133C5F0-0581-30F7-F77A-91185C8629D9}"/>
          </ac:spMkLst>
        </pc:spChg>
        <pc:spChg chg="mod ord">
          <ac:chgData name="ゲスト ユーザー" userId="" providerId="Windows Live" clId="Web-{9205575A-FD20-C0E1-75D3-F02F47744158}" dt="2025-11-05T22:36:35.296" v="53"/>
          <ac:spMkLst>
            <pc:docMk/>
            <pc:sldMk cId="2750919655" sldId="259"/>
            <ac:spMk id="3" creationId="{1A564EA9-286C-3333-C343-45543DA83EF3}"/>
          </ac:spMkLst>
        </pc:spChg>
        <pc:spChg chg="mod ord">
          <ac:chgData name="ゲスト ユーザー" userId="" providerId="Windows Live" clId="Web-{9205575A-FD20-C0E1-75D3-F02F47744158}" dt="2025-11-05T22:36:35.296" v="53"/>
          <ac:spMkLst>
            <pc:docMk/>
            <pc:sldMk cId="2750919655" sldId="259"/>
            <ac:spMk id="8" creationId="{EB7C0DA5-EC10-0873-C5E8-923DBFCF343D}"/>
          </ac:spMkLst>
        </pc:spChg>
        <pc:picChg chg="add mod">
          <ac:chgData name="ゲスト ユーザー" userId="" providerId="Windows Live" clId="Web-{9205575A-FD20-C0E1-75D3-F02F47744158}" dt="2025-11-05T22:32:26.929" v="19" actId="1076"/>
          <ac:picMkLst>
            <pc:docMk/>
            <pc:sldMk cId="2750919655" sldId="259"/>
            <ac:picMk id="11" creationId="{8FE40BD8-CC7B-E826-FA48-BE61E41D0326}"/>
          </ac:picMkLst>
        </pc:picChg>
      </pc:sldChg>
      <pc:sldChg chg="addSp modSp mod modClrScheme chgLayout">
        <pc:chgData name="ゲスト ユーザー" userId="" providerId="Windows Live" clId="Web-{9205575A-FD20-C0E1-75D3-F02F47744158}" dt="2025-11-05T22:36:35.296" v="53"/>
        <pc:sldMkLst>
          <pc:docMk/>
          <pc:sldMk cId="2083893219" sldId="261"/>
        </pc:sldMkLst>
        <pc:spChg chg="mod ord">
          <ac:chgData name="ゲスト ユーザー" userId="" providerId="Windows Live" clId="Web-{9205575A-FD20-C0E1-75D3-F02F47744158}" dt="2025-11-05T22:36:35.296" v="53"/>
          <ac:spMkLst>
            <pc:docMk/>
            <pc:sldMk cId="2083893219" sldId="261"/>
            <ac:spMk id="2" creationId="{67A00D36-DA09-DDC7-BB7E-40243711EFC5}"/>
          </ac:spMkLst>
        </pc:spChg>
        <pc:spChg chg="mod ord">
          <ac:chgData name="ゲスト ユーザー" userId="" providerId="Windows Live" clId="Web-{9205575A-FD20-C0E1-75D3-F02F47744158}" dt="2025-11-05T22:36:35.296" v="53"/>
          <ac:spMkLst>
            <pc:docMk/>
            <pc:sldMk cId="2083893219" sldId="261"/>
            <ac:spMk id="3" creationId="{BA5E6480-E7EC-E17F-72D0-3F948A2314F8}"/>
          </ac:spMkLst>
        </pc:spChg>
        <pc:picChg chg="add mod modCrop">
          <ac:chgData name="ゲスト ユーザー" userId="" providerId="Windows Live" clId="Web-{9205575A-FD20-C0E1-75D3-F02F47744158}" dt="2025-11-05T22:33:23.884" v="24" actId="1076"/>
          <ac:picMkLst>
            <pc:docMk/>
            <pc:sldMk cId="2083893219" sldId="261"/>
            <ac:picMk id="4" creationId="{5DB5180F-9873-B3E1-B8DE-880D501C512B}"/>
          </ac:picMkLst>
        </pc:picChg>
      </pc:sldChg>
      <pc:sldChg chg="addSp delSp modSp mod modClrScheme delDesignElem chgLayout">
        <pc:chgData name="ゲスト ユーザー" userId="" providerId="Windows Live" clId="Web-{9205575A-FD20-C0E1-75D3-F02F47744158}" dt="2025-11-05T22:50:04.645" v="141" actId="20577"/>
        <pc:sldMkLst>
          <pc:docMk/>
          <pc:sldMk cId="2294873054" sldId="262"/>
        </pc:sldMkLst>
        <pc:spChg chg="mod ord">
          <ac:chgData name="ゲスト ユーザー" userId="" providerId="Windows Live" clId="Web-{9205575A-FD20-C0E1-75D3-F02F47744158}" dt="2025-11-05T22:50:04.645" v="141" actId="20577"/>
          <ac:spMkLst>
            <pc:docMk/>
            <pc:sldMk cId="2294873054" sldId="262"/>
            <ac:spMk id="2" creationId="{2305DFC6-9FF1-0D75-2738-C38237A54F59}"/>
          </ac:spMkLst>
        </pc:spChg>
        <pc:spChg chg="mod ord">
          <ac:chgData name="ゲスト ユーザー" userId="" providerId="Windows Live" clId="Web-{9205575A-FD20-C0E1-75D3-F02F47744158}" dt="2025-11-05T22:37:40.517" v="61" actId="20577"/>
          <ac:spMkLst>
            <pc:docMk/>
            <pc:sldMk cId="2294873054" sldId="262"/>
            <ac:spMk id="3" creationId="{8D30C2E3-54A0-3106-D2A3-2C80459FC595}"/>
          </ac:spMkLst>
        </pc:spChg>
        <pc:spChg chg="mod ord">
          <ac:chgData name="ゲスト ユーザー" userId="" providerId="Windows Live" clId="Web-{9205575A-FD20-C0E1-75D3-F02F47744158}" dt="2025-11-05T22:36:35.296" v="53"/>
          <ac:spMkLst>
            <pc:docMk/>
            <pc:sldMk cId="2294873054" sldId="262"/>
            <ac:spMk id="4" creationId="{EBC28DF2-2934-6D04-EE85-3E3A2749BCF2}"/>
          </ac:spMkLst>
        </pc:spChg>
        <pc:picChg chg="add mod">
          <ac:chgData name="ゲスト ユーザー" userId="" providerId="Windows Live" clId="Web-{9205575A-FD20-C0E1-75D3-F02F47744158}" dt="2025-11-05T22:39:10.710" v="65" actId="1076"/>
          <ac:picMkLst>
            <pc:docMk/>
            <pc:sldMk cId="2294873054" sldId="262"/>
            <ac:picMk id="5" creationId="{DC71A3F5-6D65-3A85-E864-CD6615E69622}"/>
          </ac:picMkLst>
        </pc:picChg>
      </pc:sldChg>
      <pc:sldChg chg="addSp delSp modSp mod modClrScheme delDesignElem chgLayout">
        <pc:chgData name="ゲスト ユーザー" userId="" providerId="Windows Live" clId="Web-{9205575A-FD20-C0E1-75D3-F02F47744158}" dt="2025-11-05T22:50:12.099" v="142" actId="20577"/>
        <pc:sldMkLst>
          <pc:docMk/>
          <pc:sldMk cId="4026826123" sldId="263"/>
        </pc:sldMkLst>
        <pc:spChg chg="mod ord">
          <ac:chgData name="ゲスト ユーザー" userId="" providerId="Windows Live" clId="Web-{9205575A-FD20-C0E1-75D3-F02F47744158}" dt="2025-11-05T22:50:12.099" v="142" actId="20577"/>
          <ac:spMkLst>
            <pc:docMk/>
            <pc:sldMk cId="4026826123" sldId="263"/>
            <ac:spMk id="2" creationId="{8E6F1A16-C113-22FA-0D1F-31A9B495DDFD}"/>
          </ac:spMkLst>
        </pc:spChg>
        <pc:spChg chg="mod ord">
          <ac:chgData name="ゲスト ユーザー" userId="" providerId="Windows Live" clId="Web-{9205575A-FD20-C0E1-75D3-F02F47744158}" dt="2025-11-05T22:48:51.267" v="133" actId="20577"/>
          <ac:spMkLst>
            <pc:docMk/>
            <pc:sldMk cId="4026826123" sldId="263"/>
            <ac:spMk id="3" creationId="{DF44AE56-7887-A346-845B-CC4D81D22481}"/>
          </ac:spMkLst>
        </pc:spChg>
        <pc:spChg chg="mod ord">
          <ac:chgData name="ゲスト ユーザー" userId="" providerId="Windows Live" clId="Web-{9205575A-FD20-C0E1-75D3-F02F47744158}" dt="2025-11-05T22:36:35.296" v="53"/>
          <ac:spMkLst>
            <pc:docMk/>
            <pc:sldMk cId="4026826123" sldId="263"/>
            <ac:spMk id="4" creationId="{AC07E184-3B3A-7DE4-0620-E45A6ABBF0EB}"/>
          </ac:spMkLst>
        </pc:spChg>
        <pc:picChg chg="add mod">
          <ac:chgData name="ゲスト ユーザー" userId="" providerId="Windows Live" clId="Web-{9205575A-FD20-C0E1-75D3-F02F47744158}" dt="2025-11-05T22:43:02.529" v="99" actId="1076"/>
          <ac:picMkLst>
            <pc:docMk/>
            <pc:sldMk cId="4026826123" sldId="263"/>
            <ac:picMk id="6" creationId="{4D29C43D-B972-07D5-E56D-EC7038FA4E33}"/>
          </ac:picMkLst>
        </pc:picChg>
      </pc:sldChg>
      <pc:sldChg chg="addSp delSp modSp mod ord modClrScheme chgLayout">
        <pc:chgData name="ゲスト ユーザー" userId="" providerId="Windows Live" clId="Web-{9205575A-FD20-C0E1-75D3-F02F47744158}" dt="2025-11-05T22:55:52.673" v="160"/>
        <pc:sldMkLst>
          <pc:docMk/>
          <pc:sldMk cId="1211831102" sldId="264"/>
        </pc:sldMkLst>
        <pc:spChg chg="mod ord">
          <ac:chgData name="ゲスト ユーザー" userId="" providerId="Windows Live" clId="Web-{9205575A-FD20-C0E1-75D3-F02F47744158}" dt="2025-11-05T22:49:25.269" v="136" actId="20577"/>
          <ac:spMkLst>
            <pc:docMk/>
            <pc:sldMk cId="1211831102" sldId="264"/>
            <ac:spMk id="2" creationId="{BF5CBF7A-E63A-F12F-4839-23FAA57A88B7}"/>
          </ac:spMkLst>
        </pc:spChg>
        <pc:spChg chg="mod ord">
          <ac:chgData name="ゲスト ユーザー" userId="" providerId="Windows Live" clId="Web-{9205575A-FD20-C0E1-75D3-F02F47744158}" dt="2025-11-05T22:36:35.296" v="53"/>
          <ac:spMkLst>
            <pc:docMk/>
            <pc:sldMk cId="1211831102" sldId="264"/>
            <ac:spMk id="4" creationId="{14D57FA0-9C00-486E-9B3A-E1882EED9AA6}"/>
          </ac:spMkLst>
        </pc:spChg>
        <pc:picChg chg="add mod">
          <ac:chgData name="ゲスト ユーザー" userId="" providerId="Windows Live" clId="Web-{9205575A-FD20-C0E1-75D3-F02F47744158}" dt="2025-11-05T22:52:53.307" v="152" actId="14100"/>
          <ac:picMkLst>
            <pc:docMk/>
            <pc:sldMk cId="1211831102" sldId="264"/>
            <ac:picMk id="6" creationId="{D416EE7E-E917-E8CF-5551-F13DB49F2722}"/>
          </ac:picMkLst>
        </pc:picChg>
      </pc:sldChg>
      <pc:sldChg chg="addSp delSp modSp mod modClrScheme delDesignElem chgLayout">
        <pc:chgData name="ゲスト ユーザー" userId="" providerId="Windows Live" clId="Web-{9205575A-FD20-C0E1-75D3-F02F47744158}" dt="2025-11-05T22:49:12.565" v="134" actId="20577"/>
        <pc:sldMkLst>
          <pc:docMk/>
          <pc:sldMk cId="3354530285" sldId="265"/>
        </pc:sldMkLst>
        <pc:spChg chg="mod ord">
          <ac:chgData name="ゲスト ユーザー" userId="" providerId="Windows Live" clId="Web-{9205575A-FD20-C0E1-75D3-F02F47744158}" dt="2025-11-05T22:49:12.565" v="134" actId="20577"/>
          <ac:spMkLst>
            <pc:docMk/>
            <pc:sldMk cId="3354530285" sldId="265"/>
            <ac:spMk id="2" creationId="{0C4A4AF2-D624-BCC9-6423-57BB9B06B545}"/>
          </ac:spMkLst>
        </pc:spChg>
        <pc:spChg chg="mod ord">
          <ac:chgData name="ゲスト ユーザー" userId="" providerId="Windows Live" clId="Web-{9205575A-FD20-C0E1-75D3-F02F47744158}" dt="2025-11-05T22:47:03.402" v="131" actId="20577"/>
          <ac:spMkLst>
            <pc:docMk/>
            <pc:sldMk cId="3354530285" sldId="265"/>
            <ac:spMk id="3" creationId="{44B535EB-3606-32D6-4A81-6FDE54962B6A}"/>
          </ac:spMkLst>
        </pc:spChg>
        <pc:spChg chg="mod ord">
          <ac:chgData name="ゲスト ユーザー" userId="" providerId="Windows Live" clId="Web-{9205575A-FD20-C0E1-75D3-F02F47744158}" dt="2025-11-05T22:36:35.296" v="53"/>
          <ac:spMkLst>
            <pc:docMk/>
            <pc:sldMk cId="3354530285" sldId="265"/>
            <ac:spMk id="4" creationId="{4EFB925B-A4BE-A7ED-6C8B-628E8DCC70A6}"/>
          </ac:spMkLst>
        </pc:spChg>
        <pc:picChg chg="add">
          <ac:chgData name="ゲスト ユーザー" userId="" providerId="Windows Live" clId="Web-{9205575A-FD20-C0E1-75D3-F02F47744158}" dt="2025-11-05T22:34:21.199" v="34"/>
          <ac:picMkLst>
            <pc:docMk/>
            <pc:sldMk cId="3354530285" sldId="265"/>
            <ac:picMk id="7" creationId="{C9986E6E-FCD7-FFFA-A0B9-920C4ECBDD64}"/>
          </ac:picMkLst>
        </pc:picChg>
      </pc:sldChg>
      <pc:sldChg chg="addSp delSp modSp mod modClrScheme delDesignElem chgLayout">
        <pc:chgData name="ゲスト ユーザー" userId="" providerId="Windows Live" clId="Web-{9205575A-FD20-C0E1-75D3-F02F47744158}" dt="2025-11-05T22:50:25.162" v="144" actId="1076"/>
        <pc:sldMkLst>
          <pc:docMk/>
          <pc:sldMk cId="1623468519" sldId="266"/>
        </pc:sldMkLst>
        <pc:spChg chg="mod ord">
          <ac:chgData name="ゲスト ユーザー" userId="" providerId="Windows Live" clId="Web-{9205575A-FD20-C0E1-75D3-F02F47744158}" dt="2025-11-05T22:50:25.162" v="144" actId="1076"/>
          <ac:spMkLst>
            <pc:docMk/>
            <pc:sldMk cId="1623468519" sldId="266"/>
            <ac:spMk id="2" creationId="{8C6670CB-362C-7A4E-6692-404F47D73754}"/>
          </ac:spMkLst>
        </pc:spChg>
        <pc:spChg chg="mod ord">
          <ac:chgData name="ゲスト ユーザー" userId="" providerId="Windows Live" clId="Web-{9205575A-FD20-C0E1-75D3-F02F47744158}" dt="2025-11-05T22:44:54.141" v="112" actId="1076"/>
          <ac:spMkLst>
            <pc:docMk/>
            <pc:sldMk cId="1623468519" sldId="266"/>
            <ac:spMk id="3" creationId="{2E5A7C72-09E1-108A-0251-E3F755C2CAC8}"/>
          </ac:spMkLst>
        </pc:spChg>
        <pc:spChg chg="mod ord">
          <ac:chgData name="ゲスト ユーザー" userId="" providerId="Windows Live" clId="Web-{9205575A-FD20-C0E1-75D3-F02F47744158}" dt="2025-11-05T22:36:35.296" v="53"/>
          <ac:spMkLst>
            <pc:docMk/>
            <pc:sldMk cId="1623468519" sldId="266"/>
            <ac:spMk id="4" creationId="{DF34B312-2799-A099-4E85-FCECEC8BECDC}"/>
          </ac:spMkLst>
        </pc:spChg>
        <pc:picChg chg="add">
          <ac:chgData name="ゲスト ユーザー" userId="" providerId="Windows Live" clId="Web-{9205575A-FD20-C0E1-75D3-F02F47744158}" dt="2025-11-05T22:34:37.043" v="37"/>
          <ac:picMkLst>
            <pc:docMk/>
            <pc:sldMk cId="1623468519" sldId="266"/>
            <ac:picMk id="9" creationId="{601450BC-D16D-72E3-2662-3E8023C28D85}"/>
          </ac:picMkLst>
        </pc:picChg>
      </pc:sldChg>
      <pc:sldChg chg="delSp modSp new">
        <pc:chgData name="ゲスト ユーザー" userId="" providerId="Windows Live" clId="Web-{9205575A-FD20-C0E1-75D3-F02F47744158}" dt="2025-11-05T22:54:17.497" v="158"/>
        <pc:sldMkLst>
          <pc:docMk/>
          <pc:sldMk cId="3703856312" sldId="267"/>
        </pc:sldMkLst>
        <pc:spChg chg="mod">
          <ac:chgData name="ゲスト ユーザー" userId="" providerId="Windows Live" clId="Web-{9205575A-FD20-C0E1-75D3-F02F47744158}" dt="2025-11-05T22:54:08.606" v="157" actId="20577"/>
          <ac:spMkLst>
            <pc:docMk/>
            <pc:sldMk cId="3703856312" sldId="267"/>
            <ac:spMk id="2" creationId="{D0F5D33D-43BA-D52F-B3E6-04A00DA4D52C}"/>
          </ac:spMkLst>
        </pc:spChg>
      </pc:sldChg>
      <pc:sldMasterChg chg="add addSldLayout modSldLayout">
        <pc:chgData name="ゲスト ユーザー" userId="" providerId="Windows Live" clId="Web-{9205575A-FD20-C0E1-75D3-F02F47744158}" dt="2025-11-05T22:36:35.296" v="53"/>
        <pc:sldMasterMkLst>
          <pc:docMk/>
          <pc:sldMasterMk cId="1392258121" sldId="2147483789"/>
        </pc:sldMasterMkLst>
        <pc:sldLayoutChg chg="add mod replId">
          <pc:chgData name="ゲスト ユーザー" userId="" providerId="Windows Live" clId="Web-{9205575A-FD20-C0E1-75D3-F02F47744158}" dt="2025-11-05T22:36:35.296" v="53"/>
          <pc:sldLayoutMkLst>
            <pc:docMk/>
            <pc:sldMasterMk cId="1392258121" sldId="2147483789"/>
            <pc:sldLayoutMk cId="2657045131" sldId="2147483790"/>
          </pc:sldLayoutMkLst>
        </pc:sldLayoutChg>
        <pc:sldLayoutChg chg="add mod replId">
          <pc:chgData name="ゲスト ユーザー" userId="" providerId="Windows Live" clId="Web-{9205575A-FD20-C0E1-75D3-F02F47744158}" dt="2025-11-05T22:36:35.296" v="53"/>
          <pc:sldLayoutMkLst>
            <pc:docMk/>
            <pc:sldMasterMk cId="1392258121" sldId="2147483789"/>
            <pc:sldLayoutMk cId="4145909762" sldId="2147483791"/>
          </pc:sldLayoutMkLst>
        </pc:sldLayoutChg>
        <pc:sldLayoutChg chg="add mod replId">
          <pc:chgData name="ゲスト ユーザー" userId="" providerId="Windows Live" clId="Web-{9205575A-FD20-C0E1-75D3-F02F47744158}" dt="2025-11-05T22:36:35.296" v="53"/>
          <pc:sldLayoutMkLst>
            <pc:docMk/>
            <pc:sldMasterMk cId="1392258121" sldId="2147483789"/>
            <pc:sldLayoutMk cId="466228387" sldId="2147483792"/>
          </pc:sldLayoutMkLst>
        </pc:sldLayoutChg>
        <pc:sldLayoutChg chg="add mod replId">
          <pc:chgData name="ゲスト ユーザー" userId="" providerId="Windows Live" clId="Web-{9205575A-FD20-C0E1-75D3-F02F47744158}" dt="2025-11-05T22:36:35.296" v="53"/>
          <pc:sldLayoutMkLst>
            <pc:docMk/>
            <pc:sldMasterMk cId="1392258121" sldId="2147483789"/>
            <pc:sldLayoutMk cId="2809922246" sldId="2147483793"/>
          </pc:sldLayoutMkLst>
        </pc:sldLayoutChg>
        <pc:sldLayoutChg chg="add mod replId">
          <pc:chgData name="ゲスト ユーザー" userId="" providerId="Windows Live" clId="Web-{9205575A-FD20-C0E1-75D3-F02F47744158}" dt="2025-11-05T22:36:35.296" v="53"/>
          <pc:sldLayoutMkLst>
            <pc:docMk/>
            <pc:sldMasterMk cId="1392258121" sldId="2147483789"/>
            <pc:sldLayoutMk cId="331876656" sldId="2147483794"/>
          </pc:sldLayoutMkLst>
        </pc:sldLayoutChg>
        <pc:sldLayoutChg chg="add mod replId">
          <pc:chgData name="ゲスト ユーザー" userId="" providerId="Windows Live" clId="Web-{9205575A-FD20-C0E1-75D3-F02F47744158}" dt="2025-11-05T22:36:35.296" v="53"/>
          <pc:sldLayoutMkLst>
            <pc:docMk/>
            <pc:sldMasterMk cId="1392258121" sldId="2147483789"/>
            <pc:sldLayoutMk cId="1936533591" sldId="2147483795"/>
          </pc:sldLayoutMkLst>
        </pc:sldLayoutChg>
        <pc:sldLayoutChg chg="add mod replId">
          <pc:chgData name="ゲスト ユーザー" userId="" providerId="Windows Live" clId="Web-{9205575A-FD20-C0E1-75D3-F02F47744158}" dt="2025-11-05T22:36:35.296" v="53"/>
          <pc:sldLayoutMkLst>
            <pc:docMk/>
            <pc:sldMasterMk cId="1392258121" sldId="2147483789"/>
            <pc:sldLayoutMk cId="557984909" sldId="2147483796"/>
          </pc:sldLayoutMkLst>
        </pc:sldLayoutChg>
        <pc:sldLayoutChg chg="add mod replId">
          <pc:chgData name="ゲスト ユーザー" userId="" providerId="Windows Live" clId="Web-{9205575A-FD20-C0E1-75D3-F02F47744158}" dt="2025-11-05T22:36:35.296" v="53"/>
          <pc:sldLayoutMkLst>
            <pc:docMk/>
            <pc:sldMasterMk cId="1392258121" sldId="2147483789"/>
            <pc:sldLayoutMk cId="3613796787" sldId="2147483797"/>
          </pc:sldLayoutMkLst>
        </pc:sldLayoutChg>
        <pc:sldLayoutChg chg="add mod replId">
          <pc:chgData name="ゲスト ユーザー" userId="" providerId="Windows Live" clId="Web-{9205575A-FD20-C0E1-75D3-F02F47744158}" dt="2025-11-05T22:36:35.296" v="53"/>
          <pc:sldLayoutMkLst>
            <pc:docMk/>
            <pc:sldMasterMk cId="1392258121" sldId="2147483789"/>
            <pc:sldLayoutMk cId="4156011384" sldId="2147483798"/>
          </pc:sldLayoutMkLst>
        </pc:sldLayoutChg>
        <pc:sldLayoutChg chg="add mod replId">
          <pc:chgData name="ゲスト ユーザー" userId="" providerId="Windows Live" clId="Web-{9205575A-FD20-C0E1-75D3-F02F47744158}" dt="2025-11-05T22:36:35.296" v="53"/>
          <pc:sldLayoutMkLst>
            <pc:docMk/>
            <pc:sldMasterMk cId="1392258121" sldId="2147483789"/>
            <pc:sldLayoutMk cId="783662801" sldId="2147483799"/>
          </pc:sldLayoutMkLst>
        </pc:sldLayoutChg>
        <pc:sldLayoutChg chg="add mod replId">
          <pc:chgData name="ゲスト ユーザー" userId="" providerId="Windows Live" clId="Web-{9205575A-FD20-C0E1-75D3-F02F47744158}" dt="2025-11-05T22:36:35.296" v="53"/>
          <pc:sldLayoutMkLst>
            <pc:docMk/>
            <pc:sldMasterMk cId="1392258121" sldId="2147483789"/>
            <pc:sldLayoutMk cId="2042635658" sldId="2147483800"/>
          </pc:sldLayoutMkLst>
        </pc:sldLayoutChg>
      </pc:sldMasterChg>
    </pc:docChg>
  </pc:docChgLst>
  <pc:docChgLst>
    <pc:chgData name="ゲスト ユーザー" providerId="Windows Live" clId="Web-{C3D9E794-03E5-3848-AA7D-B7BEE021F2B8}"/>
    <pc:docChg chg="addSld delSld modSld">
      <pc:chgData name="ゲスト ユーザー" userId="" providerId="Windows Live" clId="Web-{C3D9E794-03E5-3848-AA7D-B7BEE021F2B8}" dt="2025-11-03T22:39:51.805" v="345" actId="20577"/>
      <pc:docMkLst>
        <pc:docMk/>
      </pc:docMkLst>
      <pc:sldChg chg="addSp delSp modSp mod setBg">
        <pc:chgData name="ゲスト ユーザー" userId="" providerId="Windows Live" clId="Web-{C3D9E794-03E5-3848-AA7D-B7BEE021F2B8}" dt="2025-11-03T22:35:58.907" v="316" actId="1076"/>
        <pc:sldMkLst>
          <pc:docMk/>
          <pc:sldMk cId="661857900" sldId="256"/>
        </pc:sldMkLst>
        <pc:spChg chg="mod">
          <ac:chgData name="ゲスト ユーザー" userId="" providerId="Windows Live" clId="Web-{C3D9E794-03E5-3848-AA7D-B7BEE021F2B8}" dt="2025-11-03T22:25:19.877" v="160"/>
          <ac:spMkLst>
            <pc:docMk/>
            <pc:sldMk cId="661857900" sldId="256"/>
            <ac:spMk id="2" creationId="{A0F16CCF-0501-3D37-ED24-548F26184A6E}"/>
          </ac:spMkLst>
        </pc:spChg>
        <pc:spChg chg="mod">
          <ac:chgData name="ゲスト ユーザー" userId="" providerId="Windows Live" clId="Web-{C3D9E794-03E5-3848-AA7D-B7BEE021F2B8}" dt="2025-11-03T22:25:19.877" v="160"/>
          <ac:spMkLst>
            <pc:docMk/>
            <pc:sldMk cId="661857900" sldId="256"/>
            <ac:spMk id="3" creationId="{7C38DDD9-E300-2ABE-6445-B2571916CBB5}"/>
          </ac:spMkLst>
        </pc:spChg>
        <pc:spChg chg="mod">
          <ac:chgData name="ゲスト ユーザー" userId="" providerId="Windows Live" clId="Web-{C3D9E794-03E5-3848-AA7D-B7BEE021F2B8}" dt="2025-11-03T22:25:19.877" v="160"/>
          <ac:spMkLst>
            <pc:docMk/>
            <pc:sldMk cId="661857900" sldId="256"/>
            <ac:spMk id="4" creationId="{1DF287DE-959B-18DC-A1E4-9AA7EA6EEBCF}"/>
          </ac:spMkLst>
        </pc:spChg>
        <pc:picChg chg="mod">
          <ac:chgData name="ゲスト ユーザー" userId="" providerId="Windows Live" clId="Web-{C3D9E794-03E5-3848-AA7D-B7BEE021F2B8}" dt="2025-11-03T22:35:58.907" v="316" actId="1076"/>
          <ac:picMkLst>
            <pc:docMk/>
            <pc:sldMk cId="661857900" sldId="256"/>
            <ac:picMk id="7" creationId="{4FB70D8D-B47B-4A4A-6BBE-6947E60CBC7C}"/>
          </ac:picMkLst>
        </pc:picChg>
      </pc:sldChg>
      <pc:sldChg chg="modSp">
        <pc:chgData name="ゲスト ユーザー" userId="" providerId="Windows Live" clId="Web-{C3D9E794-03E5-3848-AA7D-B7BEE021F2B8}" dt="2025-11-03T22:34:12.499" v="313" actId="20577"/>
        <pc:sldMkLst>
          <pc:docMk/>
          <pc:sldMk cId="1532441435" sldId="257"/>
        </pc:sldMkLst>
        <pc:spChg chg="mod">
          <ac:chgData name="ゲスト ユーザー" userId="" providerId="Windows Live" clId="Web-{C3D9E794-03E5-3848-AA7D-B7BEE021F2B8}" dt="2025-11-03T22:34:12.499" v="313" actId="20577"/>
          <ac:spMkLst>
            <pc:docMk/>
            <pc:sldMk cId="1532441435" sldId="257"/>
            <ac:spMk id="3" creationId="{075E4D1D-C12A-8FDD-9012-423C5D32340E}"/>
          </ac:spMkLst>
        </pc:spChg>
      </pc:sldChg>
      <pc:sldChg chg="modSp">
        <pc:chgData name="ゲスト ユーザー" userId="" providerId="Windows Live" clId="Web-{C3D9E794-03E5-3848-AA7D-B7BEE021F2B8}" dt="2025-11-03T22:21:06.020" v="144" actId="1076"/>
        <pc:sldMkLst>
          <pc:docMk/>
          <pc:sldMk cId="2294873054" sldId="262"/>
        </pc:sldMkLst>
        <pc:spChg chg="mod">
          <ac:chgData name="ゲスト ユーザー" userId="" providerId="Windows Live" clId="Web-{C3D9E794-03E5-3848-AA7D-B7BEE021F2B8}" dt="2025-11-03T22:16:02.611" v="101" actId="20577"/>
          <ac:spMkLst>
            <pc:docMk/>
            <pc:sldMk cId="2294873054" sldId="262"/>
            <ac:spMk id="3" creationId="{8D30C2E3-54A0-3106-D2A3-2C80459FC595}"/>
          </ac:spMkLst>
        </pc:spChg>
      </pc:sldChg>
      <pc:sldChg chg="addSp delSp modSp">
        <pc:chgData name="ゲスト ユーザー" userId="" providerId="Windows Live" clId="Web-{C3D9E794-03E5-3848-AA7D-B7BEE021F2B8}" dt="2025-11-03T22:33:12.045" v="304" actId="20577"/>
        <pc:sldMkLst>
          <pc:docMk/>
          <pc:sldMk cId="3354530285" sldId="265"/>
        </pc:sldMkLst>
        <pc:spChg chg="mod">
          <ac:chgData name="ゲスト ユーザー" userId="" providerId="Windows Live" clId="Web-{C3D9E794-03E5-3848-AA7D-B7BEE021F2B8}" dt="2025-11-03T22:33:12.045" v="304" actId="20577"/>
          <ac:spMkLst>
            <pc:docMk/>
            <pc:sldMk cId="3354530285" sldId="265"/>
            <ac:spMk id="3" creationId="{44B535EB-3606-32D6-4A81-6FDE54962B6A}"/>
          </ac:spMkLst>
        </pc:spChg>
      </pc:sldChg>
      <pc:sldChg chg="modSp">
        <pc:chgData name="ゲスト ユーザー" userId="" providerId="Windows Live" clId="Web-{C3D9E794-03E5-3848-AA7D-B7BEE021F2B8}" dt="2025-11-03T22:39:51.805" v="345" actId="20577"/>
        <pc:sldMkLst>
          <pc:docMk/>
          <pc:sldMk cId="1623468519" sldId="266"/>
        </pc:sldMkLst>
        <pc:spChg chg="mod">
          <ac:chgData name="ゲスト ユーザー" userId="" providerId="Windows Live" clId="Web-{C3D9E794-03E5-3848-AA7D-B7BEE021F2B8}" dt="2025-11-03T22:39:51.805" v="345" actId="20577"/>
          <ac:spMkLst>
            <pc:docMk/>
            <pc:sldMk cId="1623468519" sldId="266"/>
            <ac:spMk id="3" creationId="{2E5A7C72-09E1-108A-0251-E3F755C2CAC8}"/>
          </ac:spMkLst>
        </pc:spChg>
      </pc:sldChg>
    </pc:docChg>
  </pc:docChgLst>
  <pc:docChgLst>
    <pc:chgData name="Eito Hayashi" userId="302fdcfe071850d0" providerId="LiveId" clId="{DAE3D913-FB7A-4839-A0E1-969F458E570D}"/>
    <pc:docChg chg="undo custSel addSld delSld modSld">
      <pc:chgData name="Eito Hayashi" userId="302fdcfe071850d0" providerId="LiveId" clId="{DAE3D913-FB7A-4839-A0E1-969F458E570D}" dt="2025-11-07T20:55:20.965" v="1158" actId="47"/>
      <pc:docMkLst>
        <pc:docMk/>
      </pc:docMkLst>
      <pc:sldChg chg="addSp modSp mod setBg">
        <pc:chgData name="Eito Hayashi" userId="302fdcfe071850d0" providerId="LiveId" clId="{DAE3D913-FB7A-4839-A0E1-969F458E570D}" dt="2025-11-03T23:10:50.548" v="955"/>
        <pc:sldMkLst>
          <pc:docMk/>
          <pc:sldMk cId="661857900" sldId="256"/>
        </pc:sldMkLst>
        <pc:spChg chg="mod">
          <ac:chgData name="Eito Hayashi" userId="302fdcfe071850d0" providerId="LiveId" clId="{DAE3D913-FB7A-4839-A0E1-969F458E570D}" dt="2025-11-03T23:10:50.548" v="955"/>
          <ac:spMkLst>
            <pc:docMk/>
            <pc:sldMk cId="661857900" sldId="256"/>
            <ac:spMk id="2" creationId="{A0F16CCF-0501-3D37-ED24-548F26184A6E}"/>
          </ac:spMkLst>
        </pc:spChg>
        <pc:spChg chg="mod">
          <ac:chgData name="Eito Hayashi" userId="302fdcfe071850d0" providerId="LiveId" clId="{DAE3D913-FB7A-4839-A0E1-969F458E570D}" dt="2025-11-03T23:10:50.548" v="955"/>
          <ac:spMkLst>
            <pc:docMk/>
            <pc:sldMk cId="661857900" sldId="256"/>
            <ac:spMk id="3" creationId="{7C38DDD9-E300-2ABE-6445-B2571916CBB5}"/>
          </ac:spMkLst>
        </pc:spChg>
        <pc:spChg chg="mod">
          <ac:chgData name="Eito Hayashi" userId="302fdcfe071850d0" providerId="LiveId" clId="{DAE3D913-FB7A-4839-A0E1-969F458E570D}" dt="2025-11-03T23:10:50.548" v="955"/>
          <ac:spMkLst>
            <pc:docMk/>
            <pc:sldMk cId="661857900" sldId="256"/>
            <ac:spMk id="4" creationId="{1DF287DE-959B-18DC-A1E4-9AA7EA6EEBCF}"/>
          </ac:spMkLst>
        </pc:spChg>
        <pc:picChg chg="add mod ord">
          <ac:chgData name="Eito Hayashi" userId="302fdcfe071850d0" providerId="LiveId" clId="{DAE3D913-FB7A-4839-A0E1-969F458E570D}" dt="2025-11-03T22:28:22.826" v="863" actId="1076"/>
          <ac:picMkLst>
            <pc:docMk/>
            <pc:sldMk cId="661857900" sldId="256"/>
            <ac:picMk id="7" creationId="{4FB70D8D-B47B-4A4A-6BBE-6947E60CBC7C}"/>
          </ac:picMkLst>
        </pc:picChg>
      </pc:sldChg>
      <pc:sldChg chg="addSp delSp modSp mod setBg modAnim delDesignElem">
        <pc:chgData name="Eito Hayashi" userId="302fdcfe071850d0" providerId="LiveId" clId="{DAE3D913-FB7A-4839-A0E1-969F458E570D}" dt="2025-11-03T23:10:50.737" v="959" actId="27636"/>
        <pc:sldMkLst>
          <pc:docMk/>
          <pc:sldMk cId="1532441435" sldId="257"/>
        </pc:sldMkLst>
        <pc:spChg chg="add del mod">
          <ac:chgData name="Eito Hayashi" userId="302fdcfe071850d0" providerId="LiveId" clId="{DAE3D913-FB7A-4839-A0E1-969F458E570D}" dt="2025-11-03T22:36:18.536" v="867" actId="1076"/>
          <ac:spMkLst>
            <pc:docMk/>
            <pc:sldMk cId="1532441435" sldId="257"/>
            <ac:spMk id="2" creationId="{6BB831F0-77DD-7B3B-CA97-02E8195EE572}"/>
          </ac:spMkLst>
        </pc:spChg>
        <pc:spChg chg="add del mod">
          <ac:chgData name="Eito Hayashi" userId="302fdcfe071850d0" providerId="LiveId" clId="{DAE3D913-FB7A-4839-A0E1-969F458E570D}" dt="2025-11-03T22:53:37.816" v="890" actId="20577"/>
          <ac:spMkLst>
            <pc:docMk/>
            <pc:sldMk cId="1532441435" sldId="257"/>
            <ac:spMk id="3" creationId="{075E4D1D-C12A-8FDD-9012-423C5D32340E}"/>
          </ac:spMkLst>
        </pc:spChg>
        <pc:spChg chg="mod">
          <ac:chgData name="Eito Hayashi" userId="302fdcfe071850d0" providerId="LiveId" clId="{DAE3D913-FB7A-4839-A0E1-969F458E570D}" dt="2025-11-03T23:10:50.737" v="959" actId="27636"/>
          <ac:spMkLst>
            <pc:docMk/>
            <pc:sldMk cId="1532441435" sldId="257"/>
            <ac:spMk id="4" creationId="{867433BC-4890-B2AC-CEE1-51B8C06285E2}"/>
          </ac:spMkLst>
        </pc:spChg>
      </pc:sldChg>
      <pc:sldChg chg="delSp modSp mod modAnim delDesignElem">
        <pc:chgData name="Eito Hayashi" userId="302fdcfe071850d0" providerId="LiveId" clId="{DAE3D913-FB7A-4839-A0E1-969F458E570D}" dt="2025-11-03T23:11:23.473" v="963" actId="1076"/>
        <pc:sldMkLst>
          <pc:docMk/>
          <pc:sldMk cId="37914840" sldId="258"/>
        </pc:sldMkLst>
        <pc:spChg chg="mod">
          <ac:chgData name="Eito Hayashi" userId="302fdcfe071850d0" providerId="LiveId" clId="{DAE3D913-FB7A-4839-A0E1-969F458E570D}" dt="2025-11-03T23:11:20.318" v="962" actId="1076"/>
          <ac:spMkLst>
            <pc:docMk/>
            <pc:sldMk cId="37914840" sldId="258"/>
            <ac:spMk id="2" creationId="{4C17D030-FEB6-FC2C-16C4-BDD611D0D8CB}"/>
          </ac:spMkLst>
        </pc:spChg>
        <pc:spChg chg="mod">
          <ac:chgData name="Eito Hayashi" userId="302fdcfe071850d0" providerId="LiveId" clId="{DAE3D913-FB7A-4839-A0E1-969F458E570D}" dt="2025-11-03T23:11:23.473" v="963" actId="1076"/>
          <ac:spMkLst>
            <pc:docMk/>
            <pc:sldMk cId="37914840" sldId="258"/>
            <ac:spMk id="3" creationId="{3C18EBBA-0458-7585-0FC4-BB249FAA3F99}"/>
          </ac:spMkLst>
        </pc:spChg>
        <pc:spChg chg="mod">
          <ac:chgData name="Eito Hayashi" userId="302fdcfe071850d0" providerId="LiveId" clId="{DAE3D913-FB7A-4839-A0E1-969F458E570D}" dt="2025-11-03T23:10:50.751" v="960" actId="27636"/>
          <ac:spMkLst>
            <pc:docMk/>
            <pc:sldMk cId="37914840" sldId="258"/>
            <ac:spMk id="4" creationId="{818BAAFC-EB51-7D0F-64B6-4A69646BFE0F}"/>
          </ac:spMkLst>
        </pc:spChg>
      </pc:sldChg>
      <pc:sldChg chg="addSp delSp modSp mod modAnim">
        <pc:chgData name="Eito Hayashi" userId="302fdcfe071850d0" providerId="LiveId" clId="{DAE3D913-FB7A-4839-A0E1-969F458E570D}" dt="2025-11-03T23:20:48.645" v="1086" actId="1076"/>
        <pc:sldMkLst>
          <pc:docMk/>
          <pc:sldMk cId="2750919655" sldId="259"/>
        </pc:sldMkLst>
        <pc:spChg chg="mod">
          <ac:chgData name="Eito Hayashi" userId="302fdcfe071850d0" providerId="LiveId" clId="{DAE3D913-FB7A-4839-A0E1-969F458E570D}" dt="2025-11-03T23:13:47.772" v="970" actId="207"/>
          <ac:spMkLst>
            <pc:docMk/>
            <pc:sldMk cId="2750919655" sldId="259"/>
            <ac:spMk id="2" creationId="{B133C5F0-0581-30F7-F77A-91185C8629D9}"/>
          </ac:spMkLst>
        </pc:spChg>
        <pc:spChg chg="mod">
          <ac:chgData name="Eito Hayashi" userId="302fdcfe071850d0" providerId="LiveId" clId="{DAE3D913-FB7A-4839-A0E1-969F458E570D}" dt="2025-11-03T23:10:50.548" v="955"/>
          <ac:spMkLst>
            <pc:docMk/>
            <pc:sldMk cId="2750919655" sldId="259"/>
            <ac:spMk id="3" creationId="{1A564EA9-286C-3333-C343-45543DA83EF3}"/>
          </ac:spMkLst>
        </pc:spChg>
        <pc:spChg chg="add mod">
          <ac:chgData name="Eito Hayashi" userId="302fdcfe071850d0" providerId="LiveId" clId="{DAE3D913-FB7A-4839-A0E1-969F458E570D}" dt="2025-11-03T23:19:53.025" v="1076" actId="1076"/>
          <ac:spMkLst>
            <pc:docMk/>
            <pc:sldMk cId="2750919655" sldId="259"/>
            <ac:spMk id="5" creationId="{3F2DB938-E01F-0F7F-2740-B437CAC51355}"/>
          </ac:spMkLst>
        </pc:spChg>
        <pc:spChg chg="add mod">
          <ac:chgData name="Eito Hayashi" userId="302fdcfe071850d0" providerId="LiveId" clId="{DAE3D913-FB7A-4839-A0E1-969F458E570D}" dt="2025-11-03T23:19:45.365" v="1075" actId="1076"/>
          <ac:spMkLst>
            <pc:docMk/>
            <pc:sldMk cId="2750919655" sldId="259"/>
            <ac:spMk id="6" creationId="{E8EAFABC-8ABA-3BF4-67D6-2B0F457E4CD5}"/>
          </ac:spMkLst>
        </pc:spChg>
        <pc:spChg chg="add mod">
          <ac:chgData name="Eito Hayashi" userId="302fdcfe071850d0" providerId="LiveId" clId="{DAE3D913-FB7A-4839-A0E1-969F458E570D}" dt="2025-10-27T18:49:45.402" v="139" actId="255"/>
          <ac:spMkLst>
            <pc:docMk/>
            <pc:sldMk cId="2750919655" sldId="259"/>
            <ac:spMk id="7" creationId="{BDA88AC8-E99E-35E8-D5C0-3A21C64F9140}"/>
          </ac:spMkLst>
        </pc:spChg>
        <pc:spChg chg="mod">
          <ac:chgData name="Eito Hayashi" userId="302fdcfe071850d0" providerId="LiveId" clId="{DAE3D913-FB7A-4839-A0E1-969F458E570D}" dt="2025-11-03T23:10:50.548" v="955"/>
          <ac:spMkLst>
            <pc:docMk/>
            <pc:sldMk cId="2750919655" sldId="259"/>
            <ac:spMk id="8" creationId="{EB7C0DA5-EC10-0873-C5E8-923DBFCF343D}"/>
          </ac:spMkLst>
        </pc:spChg>
        <pc:spChg chg="add mod">
          <ac:chgData name="Eito Hayashi" userId="302fdcfe071850d0" providerId="LiveId" clId="{DAE3D913-FB7A-4839-A0E1-969F458E570D}" dt="2025-11-03T23:19:21.771" v="1074" actId="1076"/>
          <ac:spMkLst>
            <pc:docMk/>
            <pc:sldMk cId="2750919655" sldId="259"/>
            <ac:spMk id="15" creationId="{3203529B-E3F3-9EC7-ECCC-D351B4C8E2A1}"/>
          </ac:spMkLst>
        </pc:spChg>
        <pc:spChg chg="add mod">
          <ac:chgData name="Eito Hayashi" userId="302fdcfe071850d0" providerId="LiveId" clId="{DAE3D913-FB7A-4839-A0E1-969F458E570D}" dt="2025-11-03T23:20:48.645" v="1086" actId="1076"/>
          <ac:spMkLst>
            <pc:docMk/>
            <pc:sldMk cId="2750919655" sldId="259"/>
            <ac:spMk id="16" creationId="{4C8520AD-FCE7-DBC4-C72F-550AB4A23A9F}"/>
          </ac:spMkLst>
        </pc:spChg>
      </pc:sldChg>
      <pc:sldChg chg="addSp delSp modSp mod delAnim modAnim">
        <pc:chgData name="Eito Hayashi" userId="302fdcfe071850d0" providerId="LiveId" clId="{DAE3D913-FB7A-4839-A0E1-969F458E570D}" dt="2025-11-03T23:21:37.390" v="1099" actId="1076"/>
        <pc:sldMkLst>
          <pc:docMk/>
          <pc:sldMk cId="2083893219" sldId="261"/>
        </pc:sldMkLst>
        <pc:spChg chg="mod">
          <ac:chgData name="Eito Hayashi" userId="302fdcfe071850d0" providerId="LiveId" clId="{DAE3D913-FB7A-4839-A0E1-969F458E570D}" dt="2025-11-03T22:01:15.004" v="776" actId="1076"/>
          <ac:spMkLst>
            <pc:docMk/>
            <pc:sldMk cId="2083893219" sldId="261"/>
            <ac:spMk id="2" creationId="{67A00D36-DA09-DDC7-BB7E-40243711EFC5}"/>
          </ac:spMkLst>
        </pc:spChg>
        <pc:spChg chg="mod">
          <ac:chgData name="Eito Hayashi" userId="302fdcfe071850d0" providerId="LiveId" clId="{DAE3D913-FB7A-4839-A0E1-969F458E570D}" dt="2025-11-03T23:10:50.548" v="955"/>
          <ac:spMkLst>
            <pc:docMk/>
            <pc:sldMk cId="2083893219" sldId="261"/>
            <ac:spMk id="3" creationId="{BA5E6480-E7EC-E17F-72D0-3F948A2314F8}"/>
          </ac:spMkLst>
        </pc:spChg>
        <pc:spChg chg="add mod">
          <ac:chgData name="Eito Hayashi" userId="302fdcfe071850d0" providerId="LiveId" clId="{DAE3D913-FB7A-4839-A0E1-969F458E570D}" dt="2025-11-03T22:01:10.069" v="775" actId="1076"/>
          <ac:spMkLst>
            <pc:docMk/>
            <pc:sldMk cId="2083893219" sldId="261"/>
            <ac:spMk id="11" creationId="{BF5D3F67-9676-812B-6985-7F4C061F57ED}"/>
          </ac:spMkLst>
        </pc:spChg>
        <pc:spChg chg="add mod">
          <ac:chgData name="Eito Hayashi" userId="302fdcfe071850d0" providerId="LiveId" clId="{DAE3D913-FB7A-4839-A0E1-969F458E570D}" dt="2025-11-03T21:44:05.305" v="448" actId="1076"/>
          <ac:spMkLst>
            <pc:docMk/>
            <pc:sldMk cId="2083893219" sldId="261"/>
            <ac:spMk id="15" creationId="{984E8A41-EEDB-A417-4517-9CE700520BCF}"/>
          </ac:spMkLst>
        </pc:spChg>
        <pc:spChg chg="add mod">
          <ac:chgData name="Eito Hayashi" userId="302fdcfe071850d0" providerId="LiveId" clId="{DAE3D913-FB7A-4839-A0E1-969F458E570D}" dt="2025-11-03T22:18:00.150" v="849" actId="14100"/>
          <ac:spMkLst>
            <pc:docMk/>
            <pc:sldMk cId="2083893219" sldId="261"/>
            <ac:spMk id="16" creationId="{EE7A8FCB-115E-EC72-4DEA-15F7A59779AD}"/>
          </ac:spMkLst>
        </pc:spChg>
        <pc:spChg chg="add mod">
          <ac:chgData name="Eito Hayashi" userId="302fdcfe071850d0" providerId="LiveId" clId="{DAE3D913-FB7A-4839-A0E1-969F458E570D}" dt="2025-11-03T23:21:37.390" v="1099" actId="1076"/>
          <ac:spMkLst>
            <pc:docMk/>
            <pc:sldMk cId="2083893219" sldId="261"/>
            <ac:spMk id="18" creationId="{0A692773-70CB-1B84-3379-F60BC76DCB9C}"/>
          </ac:spMkLst>
        </pc:spChg>
      </pc:sldChg>
      <pc:sldChg chg="modSp mod modAnim">
        <pc:chgData name="Eito Hayashi" userId="302fdcfe071850d0" providerId="LiveId" clId="{DAE3D913-FB7A-4839-A0E1-969F458E570D}" dt="2025-11-07T17:02:18.026" v="1152"/>
        <pc:sldMkLst>
          <pc:docMk/>
          <pc:sldMk cId="2294873054" sldId="262"/>
        </pc:sldMkLst>
        <pc:spChg chg="mod">
          <ac:chgData name="Eito Hayashi" userId="302fdcfe071850d0" providerId="LiveId" clId="{DAE3D913-FB7A-4839-A0E1-969F458E570D}" dt="2025-11-03T23:10:50.548" v="955"/>
          <ac:spMkLst>
            <pc:docMk/>
            <pc:sldMk cId="2294873054" sldId="262"/>
            <ac:spMk id="2" creationId="{2305DFC6-9FF1-0D75-2738-C38237A54F59}"/>
          </ac:spMkLst>
        </pc:spChg>
        <pc:spChg chg="mod">
          <ac:chgData name="Eito Hayashi" userId="302fdcfe071850d0" providerId="LiveId" clId="{DAE3D913-FB7A-4839-A0E1-969F458E570D}" dt="2025-11-03T23:16:28.293" v="1004" actId="20577"/>
          <ac:spMkLst>
            <pc:docMk/>
            <pc:sldMk cId="2294873054" sldId="262"/>
            <ac:spMk id="3" creationId="{8D30C2E3-54A0-3106-D2A3-2C80459FC595}"/>
          </ac:spMkLst>
        </pc:spChg>
        <pc:spChg chg="mod">
          <ac:chgData name="Eito Hayashi" userId="302fdcfe071850d0" providerId="LiveId" clId="{DAE3D913-FB7A-4839-A0E1-969F458E570D}" dt="2025-11-03T23:10:50.548" v="955"/>
          <ac:spMkLst>
            <pc:docMk/>
            <pc:sldMk cId="2294873054" sldId="262"/>
            <ac:spMk id="4" creationId="{EBC28DF2-2934-6D04-EE85-3E3A2749BCF2}"/>
          </ac:spMkLst>
        </pc:spChg>
      </pc:sldChg>
      <pc:sldChg chg="modSp mod modAnim">
        <pc:chgData name="Eito Hayashi" userId="302fdcfe071850d0" providerId="LiveId" clId="{DAE3D913-FB7A-4839-A0E1-969F458E570D}" dt="2025-11-03T23:10:50.725" v="957" actId="27636"/>
        <pc:sldMkLst>
          <pc:docMk/>
          <pc:sldMk cId="4026826123" sldId="263"/>
        </pc:sldMkLst>
        <pc:spChg chg="mod">
          <ac:chgData name="Eito Hayashi" userId="302fdcfe071850d0" providerId="LiveId" clId="{DAE3D913-FB7A-4839-A0E1-969F458E570D}" dt="2025-11-03T23:10:50.548" v="955"/>
          <ac:spMkLst>
            <pc:docMk/>
            <pc:sldMk cId="4026826123" sldId="263"/>
            <ac:spMk id="2" creationId="{8E6F1A16-C113-22FA-0D1F-31A9B495DDFD}"/>
          </ac:spMkLst>
        </pc:spChg>
        <pc:spChg chg="mod">
          <ac:chgData name="Eito Hayashi" userId="302fdcfe071850d0" providerId="LiveId" clId="{DAE3D913-FB7A-4839-A0E1-969F458E570D}" dt="2025-11-03T23:10:50.725" v="957" actId="27636"/>
          <ac:spMkLst>
            <pc:docMk/>
            <pc:sldMk cId="4026826123" sldId="263"/>
            <ac:spMk id="3" creationId="{DF44AE56-7887-A346-845B-CC4D81D22481}"/>
          </ac:spMkLst>
        </pc:spChg>
        <pc:spChg chg="mod">
          <ac:chgData name="Eito Hayashi" userId="302fdcfe071850d0" providerId="LiveId" clId="{DAE3D913-FB7A-4839-A0E1-969F458E570D}" dt="2025-11-03T23:10:50.548" v="955"/>
          <ac:spMkLst>
            <pc:docMk/>
            <pc:sldMk cId="4026826123" sldId="263"/>
            <ac:spMk id="4" creationId="{AC07E184-3B3A-7DE4-0620-E45A6ABBF0EB}"/>
          </ac:spMkLst>
        </pc:spChg>
      </pc:sldChg>
      <pc:sldChg chg="addSp delSp modSp new mod delAnim modAnim">
        <pc:chgData name="Eito Hayashi" userId="302fdcfe071850d0" providerId="LiveId" clId="{DAE3D913-FB7A-4839-A0E1-969F458E570D}" dt="2025-11-03T23:23:45.561" v="1121" actId="1076"/>
        <pc:sldMkLst>
          <pc:docMk/>
          <pc:sldMk cId="1211831102" sldId="264"/>
        </pc:sldMkLst>
        <pc:spChg chg="mod">
          <ac:chgData name="Eito Hayashi" userId="302fdcfe071850d0" providerId="LiveId" clId="{DAE3D913-FB7A-4839-A0E1-969F458E570D}" dt="2025-11-03T22:10:40.393" v="809" actId="1076"/>
          <ac:spMkLst>
            <pc:docMk/>
            <pc:sldMk cId="1211831102" sldId="264"/>
            <ac:spMk id="2" creationId="{BF5CBF7A-E63A-F12F-4839-23FAA57A88B7}"/>
          </ac:spMkLst>
        </pc:spChg>
        <pc:spChg chg="mod">
          <ac:chgData name="Eito Hayashi" userId="302fdcfe071850d0" providerId="LiveId" clId="{DAE3D913-FB7A-4839-A0E1-969F458E570D}" dt="2025-11-03T23:10:50.548" v="955"/>
          <ac:spMkLst>
            <pc:docMk/>
            <pc:sldMk cId="1211831102" sldId="264"/>
            <ac:spMk id="4" creationId="{14D57FA0-9C00-486E-9B3A-E1882EED9AA6}"/>
          </ac:spMkLst>
        </pc:spChg>
        <pc:spChg chg="add mod">
          <ac:chgData name="Eito Hayashi" userId="302fdcfe071850d0" providerId="LiveId" clId="{DAE3D913-FB7A-4839-A0E1-969F458E570D}" dt="2025-11-03T21:59:40.144" v="762" actId="1076"/>
          <ac:spMkLst>
            <pc:docMk/>
            <pc:sldMk cId="1211831102" sldId="264"/>
            <ac:spMk id="5" creationId="{1A3CD231-000F-5BCF-8C62-C9D4532E36A6}"/>
          </ac:spMkLst>
        </pc:spChg>
        <pc:spChg chg="add mod">
          <ac:chgData name="Eito Hayashi" userId="302fdcfe071850d0" providerId="LiveId" clId="{DAE3D913-FB7A-4839-A0E1-969F458E570D}" dt="2025-11-03T22:00:10.243" v="767" actId="1076"/>
          <ac:spMkLst>
            <pc:docMk/>
            <pc:sldMk cId="1211831102" sldId="264"/>
            <ac:spMk id="7" creationId="{190B1F2C-5047-AF41-9D0B-3F6F1C2BD418}"/>
          </ac:spMkLst>
        </pc:spChg>
        <pc:spChg chg="add mod">
          <ac:chgData name="Eito Hayashi" userId="302fdcfe071850d0" providerId="LiveId" clId="{DAE3D913-FB7A-4839-A0E1-969F458E570D}" dt="2025-11-03T22:00:14.725" v="768" actId="1076"/>
          <ac:spMkLst>
            <pc:docMk/>
            <pc:sldMk cId="1211831102" sldId="264"/>
            <ac:spMk id="8" creationId="{A67CF274-ECBB-98E8-E95E-F8A2AA212E44}"/>
          </ac:spMkLst>
        </pc:spChg>
        <pc:spChg chg="add mod">
          <ac:chgData name="Eito Hayashi" userId="302fdcfe071850d0" providerId="LiveId" clId="{DAE3D913-FB7A-4839-A0E1-969F458E570D}" dt="2025-11-03T23:23:45.561" v="1121" actId="1076"/>
          <ac:spMkLst>
            <pc:docMk/>
            <pc:sldMk cId="1211831102" sldId="264"/>
            <ac:spMk id="10" creationId="{A39F463D-7ECF-5914-6E4F-D507A5B5E782}"/>
          </ac:spMkLst>
        </pc:spChg>
      </pc:sldChg>
      <pc:sldChg chg="modSp mod modAnim">
        <pc:chgData name="Eito Hayashi" userId="302fdcfe071850d0" providerId="LiveId" clId="{DAE3D913-FB7A-4839-A0E1-969F458E570D}" dt="2025-11-07T17:01:07.799" v="1150"/>
        <pc:sldMkLst>
          <pc:docMk/>
          <pc:sldMk cId="3354530285" sldId="265"/>
        </pc:sldMkLst>
        <pc:spChg chg="mod">
          <ac:chgData name="Eito Hayashi" userId="302fdcfe071850d0" providerId="LiveId" clId="{DAE3D913-FB7A-4839-A0E1-969F458E570D}" dt="2025-11-03T23:10:50.548" v="955"/>
          <ac:spMkLst>
            <pc:docMk/>
            <pc:sldMk cId="3354530285" sldId="265"/>
            <ac:spMk id="2" creationId="{0C4A4AF2-D624-BCC9-6423-57BB9B06B545}"/>
          </ac:spMkLst>
        </pc:spChg>
        <pc:spChg chg="mod">
          <ac:chgData name="Eito Hayashi" userId="302fdcfe071850d0" providerId="LiveId" clId="{DAE3D913-FB7A-4839-A0E1-969F458E570D}" dt="2025-11-03T23:10:50.737" v="958" actId="27636"/>
          <ac:spMkLst>
            <pc:docMk/>
            <pc:sldMk cId="3354530285" sldId="265"/>
            <ac:spMk id="3" creationId="{44B535EB-3606-32D6-4A81-6FDE54962B6A}"/>
          </ac:spMkLst>
        </pc:spChg>
        <pc:spChg chg="mod">
          <ac:chgData name="Eito Hayashi" userId="302fdcfe071850d0" providerId="LiveId" clId="{DAE3D913-FB7A-4839-A0E1-969F458E570D}" dt="2025-11-03T23:10:50.548" v="955"/>
          <ac:spMkLst>
            <pc:docMk/>
            <pc:sldMk cId="3354530285" sldId="265"/>
            <ac:spMk id="4" creationId="{4EFB925B-A4BE-A7ED-6C8B-628E8DCC70A6}"/>
          </ac:spMkLst>
        </pc:spChg>
      </pc:sldChg>
      <pc:sldChg chg="modSp mod modAnim">
        <pc:chgData name="Eito Hayashi" userId="302fdcfe071850d0" providerId="LiveId" clId="{DAE3D913-FB7A-4839-A0E1-969F458E570D}" dt="2025-11-07T17:01:20.466" v="1151"/>
        <pc:sldMkLst>
          <pc:docMk/>
          <pc:sldMk cId="1623468519" sldId="266"/>
        </pc:sldMkLst>
        <pc:spChg chg="mod">
          <ac:chgData name="Eito Hayashi" userId="302fdcfe071850d0" providerId="LiveId" clId="{DAE3D913-FB7A-4839-A0E1-969F458E570D}" dt="2025-11-03T23:10:50.548" v="955"/>
          <ac:spMkLst>
            <pc:docMk/>
            <pc:sldMk cId="1623468519" sldId="266"/>
            <ac:spMk id="2" creationId="{8C6670CB-362C-7A4E-6692-404F47D73754}"/>
          </ac:spMkLst>
        </pc:spChg>
        <pc:spChg chg="mod">
          <ac:chgData name="Eito Hayashi" userId="302fdcfe071850d0" providerId="LiveId" clId="{DAE3D913-FB7A-4839-A0E1-969F458E570D}" dt="2025-11-03T23:10:50.548" v="955"/>
          <ac:spMkLst>
            <pc:docMk/>
            <pc:sldMk cId="1623468519" sldId="266"/>
            <ac:spMk id="3" creationId="{2E5A7C72-09E1-108A-0251-E3F755C2CAC8}"/>
          </ac:spMkLst>
        </pc:spChg>
        <pc:spChg chg="mod">
          <ac:chgData name="Eito Hayashi" userId="302fdcfe071850d0" providerId="LiveId" clId="{DAE3D913-FB7A-4839-A0E1-969F458E570D}" dt="2025-11-03T23:10:50.548" v="955"/>
          <ac:spMkLst>
            <pc:docMk/>
            <pc:sldMk cId="1623468519" sldId="266"/>
            <ac:spMk id="4" creationId="{DF34B312-2799-A099-4E85-FCECEC8BECDC}"/>
          </ac:spMkLst>
        </pc:spChg>
      </pc:sldChg>
      <pc:sldChg chg="new del">
        <pc:chgData name="Eito Hayashi" userId="302fdcfe071850d0" providerId="LiveId" clId="{DAE3D913-FB7A-4839-A0E1-969F458E570D}" dt="2025-11-07T17:00:50.266" v="1149" actId="680"/>
        <pc:sldMkLst>
          <pc:docMk/>
          <pc:sldMk cId="1252499509" sldId="268"/>
        </pc:sldMkLst>
      </pc:sldChg>
      <pc:sldChg chg="new del">
        <pc:chgData name="Eito Hayashi" userId="302fdcfe071850d0" providerId="LiveId" clId="{DAE3D913-FB7A-4839-A0E1-969F458E570D}" dt="2025-11-07T20:55:20.965" v="1158" actId="47"/>
        <pc:sldMkLst>
          <pc:docMk/>
          <pc:sldMk cId="2031092220" sldId="268"/>
        </pc:sldMkLst>
      </pc:sldChg>
      <pc:sldChg chg="new del">
        <pc:chgData name="Eito Hayashi" userId="302fdcfe071850d0" providerId="LiveId" clId="{DAE3D913-FB7A-4839-A0E1-969F458E570D}" dt="2025-11-07T16:59:59.668" v="1123" actId="47"/>
        <pc:sldMkLst>
          <pc:docMk/>
          <pc:sldMk cId="2067660943" sldId="268"/>
        </pc:sldMkLst>
      </pc:sldChg>
      <pc:sldChg chg="new del">
        <pc:chgData name="Eito Hayashi" userId="302fdcfe071850d0" providerId="LiveId" clId="{DAE3D913-FB7A-4839-A0E1-969F458E570D}" dt="2025-11-07T19:53:14.228" v="1156" actId="47"/>
        <pc:sldMkLst>
          <pc:docMk/>
          <pc:sldMk cId="2474515965" sldId="268"/>
        </pc:sldMkLst>
      </pc:sldChg>
      <pc:sldChg chg="new del">
        <pc:chgData name="Eito Hayashi" userId="302fdcfe071850d0" providerId="LiveId" clId="{DAE3D913-FB7A-4839-A0E1-969F458E570D}" dt="2025-11-07T19:39:51.783" v="1154" actId="47"/>
        <pc:sldMkLst>
          <pc:docMk/>
          <pc:sldMk cId="4174991730" sldId="268"/>
        </pc:sldMkLst>
      </pc:sldChg>
      <pc:sldChg chg="new del">
        <pc:chgData name="Eito Hayashi" userId="302fdcfe071850d0" providerId="LiveId" clId="{DAE3D913-FB7A-4839-A0E1-969F458E570D}" dt="2025-11-07T17:00:50.136" v="1148" actId="680"/>
        <pc:sldMkLst>
          <pc:docMk/>
          <pc:sldMk cId="3321602264" sldId="269"/>
        </pc:sldMkLst>
      </pc:sldChg>
      <pc:sldChg chg="new del">
        <pc:chgData name="Eito Hayashi" userId="302fdcfe071850d0" providerId="LiveId" clId="{DAE3D913-FB7A-4839-A0E1-969F458E570D}" dt="2025-11-07T17:00:49.964" v="1147" actId="680"/>
        <pc:sldMkLst>
          <pc:docMk/>
          <pc:sldMk cId="1585451251" sldId="270"/>
        </pc:sldMkLst>
      </pc:sldChg>
      <pc:sldChg chg="new del">
        <pc:chgData name="Eito Hayashi" userId="302fdcfe071850d0" providerId="LiveId" clId="{DAE3D913-FB7A-4839-A0E1-969F458E570D}" dt="2025-11-07T17:00:49.760" v="1146" actId="680"/>
        <pc:sldMkLst>
          <pc:docMk/>
          <pc:sldMk cId="3194134928" sldId="271"/>
        </pc:sldMkLst>
      </pc:sldChg>
      <pc:sldChg chg="new del">
        <pc:chgData name="Eito Hayashi" userId="302fdcfe071850d0" providerId="LiveId" clId="{DAE3D913-FB7A-4839-A0E1-969F458E570D}" dt="2025-11-07T17:00:49.604" v="1145" actId="680"/>
        <pc:sldMkLst>
          <pc:docMk/>
          <pc:sldMk cId="3664007606" sldId="272"/>
        </pc:sldMkLst>
      </pc:sldChg>
      <pc:sldChg chg="new del">
        <pc:chgData name="Eito Hayashi" userId="302fdcfe071850d0" providerId="LiveId" clId="{DAE3D913-FB7A-4839-A0E1-969F458E570D}" dt="2025-11-07T17:00:49.410" v="1144" actId="680"/>
        <pc:sldMkLst>
          <pc:docMk/>
          <pc:sldMk cId="1428505173" sldId="273"/>
        </pc:sldMkLst>
      </pc:sldChg>
      <pc:sldChg chg="new del">
        <pc:chgData name="Eito Hayashi" userId="302fdcfe071850d0" providerId="LiveId" clId="{DAE3D913-FB7A-4839-A0E1-969F458E570D}" dt="2025-11-07T17:00:49.220" v="1143" actId="680"/>
        <pc:sldMkLst>
          <pc:docMk/>
          <pc:sldMk cId="1386761253" sldId="274"/>
        </pc:sldMkLst>
      </pc:sldChg>
      <pc:sldChg chg="new del">
        <pc:chgData name="Eito Hayashi" userId="302fdcfe071850d0" providerId="LiveId" clId="{DAE3D913-FB7A-4839-A0E1-969F458E570D}" dt="2025-11-07T17:00:49.043" v="1142" actId="680"/>
        <pc:sldMkLst>
          <pc:docMk/>
          <pc:sldMk cId="2446334580" sldId="275"/>
        </pc:sldMkLst>
      </pc:sldChg>
      <pc:sldChg chg="new del">
        <pc:chgData name="Eito Hayashi" userId="302fdcfe071850d0" providerId="LiveId" clId="{DAE3D913-FB7A-4839-A0E1-969F458E570D}" dt="2025-11-07T17:00:48.875" v="1141" actId="680"/>
        <pc:sldMkLst>
          <pc:docMk/>
          <pc:sldMk cId="2057570171" sldId="276"/>
        </pc:sldMkLst>
      </pc:sldChg>
      <pc:sldChg chg="new del">
        <pc:chgData name="Eito Hayashi" userId="302fdcfe071850d0" providerId="LiveId" clId="{DAE3D913-FB7A-4839-A0E1-969F458E570D}" dt="2025-11-07T17:00:48.681" v="1140" actId="680"/>
        <pc:sldMkLst>
          <pc:docMk/>
          <pc:sldMk cId="3578496152" sldId="277"/>
        </pc:sldMkLst>
      </pc:sldChg>
      <pc:sldChg chg="new del">
        <pc:chgData name="Eito Hayashi" userId="302fdcfe071850d0" providerId="LiveId" clId="{DAE3D913-FB7A-4839-A0E1-969F458E570D}" dt="2025-11-07T17:00:48.493" v="1139" actId="680"/>
        <pc:sldMkLst>
          <pc:docMk/>
          <pc:sldMk cId="3678799055" sldId="278"/>
        </pc:sldMkLst>
      </pc:sldChg>
      <pc:sldChg chg="new del">
        <pc:chgData name="Eito Hayashi" userId="302fdcfe071850d0" providerId="LiveId" clId="{DAE3D913-FB7A-4839-A0E1-969F458E570D}" dt="2025-11-07T17:00:48.189" v="1138" actId="680"/>
        <pc:sldMkLst>
          <pc:docMk/>
          <pc:sldMk cId="3111714163" sldId="279"/>
        </pc:sldMkLst>
      </pc:sldChg>
      <pc:sldChg chg="new del">
        <pc:chgData name="Eito Hayashi" userId="302fdcfe071850d0" providerId="LiveId" clId="{DAE3D913-FB7A-4839-A0E1-969F458E570D}" dt="2025-11-07T17:00:47.966" v="1137" actId="680"/>
        <pc:sldMkLst>
          <pc:docMk/>
          <pc:sldMk cId="1047793650" sldId="280"/>
        </pc:sldMkLst>
      </pc:sldChg>
    </pc:docChg>
  </pc:docChgLst>
  <pc:docChgLst>
    <pc:chgData name="ゲスト ユーザー" providerId="Windows Live" clId="Web-{1BC15AEB-EA49-C20F-5FFF-7CD82DE4D54C}"/>
    <pc:docChg chg="addSld modSld">
      <pc:chgData name="ゲスト ユーザー" userId="" providerId="Windows Live" clId="Web-{1BC15AEB-EA49-C20F-5FFF-7CD82DE4D54C}" dt="2025-11-03T21:24:35.095" v="32" actId="20577"/>
      <pc:docMkLst>
        <pc:docMk/>
      </pc:docMkLst>
      <pc:sldChg chg="modSp">
        <pc:chgData name="ゲスト ユーザー" userId="" providerId="Windows Live" clId="Web-{1BC15AEB-EA49-C20F-5FFF-7CD82DE4D54C}" dt="2025-11-03T21:23:29.025" v="0" actId="1076"/>
        <pc:sldMkLst>
          <pc:docMk/>
          <pc:sldMk cId="2083893219" sldId="261"/>
        </pc:sldMkLst>
      </pc:sldChg>
      <pc:sldChg chg="modSp new">
        <pc:chgData name="ゲスト ユーザー" userId="" providerId="Windows Live" clId="Web-{1BC15AEB-EA49-C20F-5FFF-7CD82DE4D54C}" dt="2025-11-03T21:24:35.095" v="32" actId="20577"/>
        <pc:sldMkLst>
          <pc:docMk/>
          <pc:sldMk cId="2294873054" sldId="262"/>
        </pc:sldMkLst>
        <pc:spChg chg="mod">
          <ac:chgData name="ゲスト ユーザー" userId="" providerId="Windows Live" clId="Web-{1BC15AEB-EA49-C20F-5FFF-7CD82DE4D54C}" dt="2025-11-03T21:24:35.095" v="32" actId="20577"/>
          <ac:spMkLst>
            <pc:docMk/>
            <pc:sldMk cId="2294873054" sldId="262"/>
            <ac:spMk id="2" creationId="{2305DFC6-9FF1-0D75-2738-C38237A54F59}"/>
          </ac:spMkLst>
        </pc:spChg>
      </pc:sldChg>
    </pc:docChg>
  </pc:docChgLst>
  <pc:docChgLst>
    <pc:chgData name="ゲスト ユーザー" providerId="Windows Live" clId="Web-{9F3F8CD8-A8AD-09A2-7744-8C964A7E9680}"/>
    <pc:docChg chg="modSld">
      <pc:chgData name="ゲスト ユーザー" userId="" providerId="Windows Live" clId="Web-{9F3F8CD8-A8AD-09A2-7744-8C964A7E9680}" dt="2025-11-03T21:19:11.732" v="13" actId="20577"/>
      <pc:docMkLst>
        <pc:docMk/>
      </pc:docMkLst>
    </pc:docChg>
  </pc:docChgLst>
  <pc:docChgLst>
    <pc:chgData name="ゲスト ユーザー" providerId="Windows Live" clId="Web-{07A54DB5-B624-997F-F5E5-4EA12540401A}"/>
    <pc:docChg chg="addSld">
      <pc:chgData name="ゲスト ユーザー" userId="" providerId="Windows Live" clId="Web-{07A54DB5-B624-997F-F5E5-4EA12540401A}" dt="2025-11-03T21:11:05.904" v="0"/>
      <pc:docMkLst>
        <pc:docMk/>
      </pc:docMkLst>
    </pc:docChg>
  </pc:docChgLst>
  <pc:docChgLst>
    <pc:chgData name="ゲスト ユーザー" providerId="Windows Live" clId="Web-{2B63F625-E235-4407-3B65-9AE5530BD359}"/>
    <pc:docChg chg="addSld modSld modMainMaster">
      <pc:chgData name="ゲスト ユーザー" userId="" providerId="Windows Live" clId="Web-{2B63F625-E235-4407-3B65-9AE5530BD359}" dt="2025-11-03T22:04:15.605" v="635" actId="20577"/>
      <pc:docMkLst>
        <pc:docMk/>
      </pc:docMkLst>
      <pc:sldChg chg="addSp modSp">
        <pc:chgData name="ゲスト ユーザー" userId="" providerId="Windows Live" clId="Web-{2B63F625-E235-4407-3B65-9AE5530BD359}" dt="2025-11-03T21:29:03.845" v="6"/>
        <pc:sldMkLst>
          <pc:docMk/>
          <pc:sldMk cId="661857900" sldId="256"/>
        </pc:sldMkLst>
        <pc:spChg chg="add mod">
          <ac:chgData name="ゲスト ユーザー" userId="" providerId="Windows Live" clId="Web-{2B63F625-E235-4407-3B65-9AE5530BD359}" dt="2025-11-03T21:29:03.845" v="6"/>
          <ac:spMkLst>
            <pc:docMk/>
            <pc:sldMk cId="661857900" sldId="256"/>
            <ac:spMk id="4" creationId="{1DF287DE-959B-18DC-A1E4-9AA7EA6EEBCF}"/>
          </ac:spMkLst>
        </pc:spChg>
      </pc:sldChg>
      <pc:sldChg chg="addSp modSp">
        <pc:chgData name="ゲスト ユーザー" userId="" providerId="Windows Live" clId="Web-{2B63F625-E235-4407-3B65-9AE5530BD359}" dt="2025-11-03T21:29:03.845" v="6"/>
        <pc:sldMkLst>
          <pc:docMk/>
          <pc:sldMk cId="1532441435" sldId="257"/>
        </pc:sldMkLst>
        <pc:spChg chg="add mod">
          <ac:chgData name="ゲスト ユーザー" userId="" providerId="Windows Live" clId="Web-{2B63F625-E235-4407-3B65-9AE5530BD359}" dt="2025-11-03T21:29:03.845" v="6"/>
          <ac:spMkLst>
            <pc:docMk/>
            <pc:sldMk cId="1532441435" sldId="257"/>
            <ac:spMk id="4" creationId="{867433BC-4890-B2AC-CEE1-51B8C06285E2}"/>
          </ac:spMkLst>
        </pc:spChg>
      </pc:sldChg>
      <pc:sldChg chg="addSp modSp">
        <pc:chgData name="ゲスト ユーザー" userId="" providerId="Windows Live" clId="Web-{2B63F625-E235-4407-3B65-9AE5530BD359}" dt="2025-11-03T21:29:03.845" v="6"/>
        <pc:sldMkLst>
          <pc:docMk/>
          <pc:sldMk cId="37914840" sldId="258"/>
        </pc:sldMkLst>
        <pc:spChg chg="add mod">
          <ac:chgData name="ゲスト ユーザー" userId="" providerId="Windows Live" clId="Web-{2B63F625-E235-4407-3B65-9AE5530BD359}" dt="2025-11-03T21:29:03.845" v="6"/>
          <ac:spMkLst>
            <pc:docMk/>
            <pc:sldMk cId="37914840" sldId="258"/>
            <ac:spMk id="4" creationId="{818BAAFC-EB51-7D0F-64B6-4A69646BFE0F}"/>
          </ac:spMkLst>
        </pc:spChg>
      </pc:sldChg>
      <pc:sldChg chg="addSp delSp modSp">
        <pc:chgData name="ゲスト ユーザー" userId="" providerId="Windows Live" clId="Web-{2B63F625-E235-4407-3B65-9AE5530BD359}" dt="2025-11-03T22:01:09.009" v="595" actId="20577"/>
        <pc:sldMkLst>
          <pc:docMk/>
          <pc:sldMk cId="2750919655" sldId="259"/>
        </pc:sldMkLst>
        <pc:spChg chg="mod">
          <ac:chgData name="ゲスト ユーザー" userId="" providerId="Windows Live" clId="Web-{2B63F625-E235-4407-3B65-9AE5530BD359}" dt="2025-11-03T21:59:12.178" v="550" actId="1076"/>
          <ac:spMkLst>
            <pc:docMk/>
            <pc:sldMk cId="2750919655" sldId="259"/>
            <ac:spMk id="5" creationId="{3F2DB938-E01F-0F7F-2740-B437CAC51355}"/>
          </ac:spMkLst>
        </pc:spChg>
        <pc:spChg chg="mod">
          <ac:chgData name="ゲスト ユーザー" userId="" providerId="Windows Live" clId="Web-{2B63F625-E235-4407-3B65-9AE5530BD359}" dt="2025-11-03T21:59:19.365" v="551" actId="1076"/>
          <ac:spMkLst>
            <pc:docMk/>
            <pc:sldMk cId="2750919655" sldId="259"/>
            <ac:spMk id="6" creationId="{E8EAFABC-8ABA-3BF4-67D6-2B0F457E4CD5}"/>
          </ac:spMkLst>
        </pc:spChg>
        <pc:spChg chg="mod">
          <ac:chgData name="ゲスト ユーザー" userId="" providerId="Windows Live" clId="Web-{2B63F625-E235-4407-3B65-9AE5530BD359}" dt="2025-11-03T21:59:29.491" v="553" actId="1076"/>
          <ac:spMkLst>
            <pc:docMk/>
            <pc:sldMk cId="2750919655" sldId="259"/>
            <ac:spMk id="7" creationId="{BDA88AC8-E99E-35E8-D5C0-3A21C64F9140}"/>
          </ac:spMkLst>
        </pc:spChg>
        <pc:spChg chg="add mod">
          <ac:chgData name="ゲスト ユーザー" userId="" providerId="Windows Live" clId="Web-{2B63F625-E235-4407-3B65-9AE5530BD359}" dt="2025-11-03T21:29:03.845" v="6"/>
          <ac:spMkLst>
            <pc:docMk/>
            <pc:sldMk cId="2750919655" sldId="259"/>
            <ac:spMk id="8" creationId="{EB7C0DA5-EC10-0873-C5E8-923DBFCF343D}"/>
          </ac:spMkLst>
        </pc:spChg>
        <pc:spChg chg="add mod">
          <ac:chgData name="ゲスト ユーザー" userId="" providerId="Windows Live" clId="Web-{2B63F625-E235-4407-3B65-9AE5530BD359}" dt="2025-11-03T22:01:09.009" v="595" actId="20577"/>
          <ac:spMkLst>
            <pc:docMk/>
            <pc:sldMk cId="2750919655" sldId="259"/>
            <ac:spMk id="10" creationId="{E8100AFE-FF97-BBF9-061A-9298C3733D13}"/>
          </ac:spMkLst>
        </pc:spChg>
      </pc:sldChg>
      <pc:sldChg chg="addSp modSp">
        <pc:chgData name="ゲスト ユーザー" userId="" providerId="Windows Live" clId="Web-{2B63F625-E235-4407-3B65-9AE5530BD359}" dt="2025-11-03T21:29:03.845" v="6"/>
        <pc:sldMkLst>
          <pc:docMk/>
          <pc:sldMk cId="2083893219" sldId="261"/>
        </pc:sldMkLst>
        <pc:spChg chg="add mod">
          <ac:chgData name="ゲスト ユーザー" userId="" providerId="Windows Live" clId="Web-{2B63F625-E235-4407-3B65-9AE5530BD359}" dt="2025-11-03T21:29:03.845" v="6"/>
          <ac:spMkLst>
            <pc:docMk/>
            <pc:sldMk cId="2083893219" sldId="261"/>
            <ac:spMk id="3" creationId="{BA5E6480-E7EC-E17F-72D0-3F948A2314F8}"/>
          </ac:spMkLst>
        </pc:spChg>
      </pc:sldChg>
      <pc:sldChg chg="addSp delSp modSp addAnim delAnim modAnim">
        <pc:chgData name="ゲスト ユーザー" userId="" providerId="Windows Live" clId="Web-{2B63F625-E235-4407-3B65-9AE5530BD359}" dt="2025-11-03T21:44:16.443" v="322" actId="20577"/>
        <pc:sldMkLst>
          <pc:docMk/>
          <pc:sldMk cId="2294873054" sldId="262"/>
        </pc:sldMkLst>
        <pc:spChg chg="mod">
          <ac:chgData name="ゲスト ユーザー" userId="" providerId="Windows Live" clId="Web-{2B63F625-E235-4407-3B65-9AE5530BD359}" dt="2025-11-03T21:44:16.443" v="322" actId="20577"/>
          <ac:spMkLst>
            <pc:docMk/>
            <pc:sldMk cId="2294873054" sldId="262"/>
            <ac:spMk id="2" creationId="{2305DFC6-9FF1-0D75-2738-C38237A54F59}"/>
          </ac:spMkLst>
        </pc:spChg>
        <pc:spChg chg="mod">
          <ac:chgData name="ゲスト ユーザー" userId="" providerId="Windows Live" clId="Web-{2B63F625-E235-4407-3B65-9AE5530BD359}" dt="2025-11-03T21:41:18.483" v="268" actId="20577"/>
          <ac:spMkLst>
            <pc:docMk/>
            <pc:sldMk cId="2294873054" sldId="262"/>
            <ac:spMk id="3" creationId="{8D30C2E3-54A0-3106-D2A3-2C80459FC595}"/>
          </ac:spMkLst>
        </pc:spChg>
        <pc:spChg chg="add mod">
          <ac:chgData name="ゲスト ユーザー" userId="" providerId="Windows Live" clId="Web-{2B63F625-E235-4407-3B65-9AE5530BD359}" dt="2025-11-03T21:28:56.094" v="3"/>
          <ac:spMkLst>
            <pc:docMk/>
            <pc:sldMk cId="2294873054" sldId="262"/>
            <ac:spMk id="4" creationId="{EBC28DF2-2934-6D04-EE85-3E3A2749BCF2}"/>
          </ac:spMkLst>
        </pc:spChg>
      </pc:sldChg>
      <pc:sldChg chg="modSp new">
        <pc:chgData name="ゲスト ユーザー" userId="" providerId="Windows Live" clId="Web-{2B63F625-E235-4407-3B65-9AE5530BD359}" dt="2025-11-03T21:58:15.550" v="549" actId="20577"/>
        <pc:sldMkLst>
          <pc:docMk/>
          <pc:sldMk cId="4026826123" sldId="263"/>
        </pc:sldMkLst>
        <pc:spChg chg="mod">
          <ac:chgData name="ゲスト ユーザー" userId="" providerId="Windows Live" clId="Web-{2B63F625-E235-4407-3B65-9AE5530BD359}" dt="2025-11-03T21:43:05.174" v="320" actId="20577"/>
          <ac:spMkLst>
            <pc:docMk/>
            <pc:sldMk cId="4026826123" sldId="263"/>
            <ac:spMk id="2" creationId="{8E6F1A16-C113-22FA-0D1F-31A9B495DDFD}"/>
          </ac:spMkLst>
        </pc:spChg>
        <pc:spChg chg="mod">
          <ac:chgData name="ゲスト ユーザー" userId="" providerId="Windows Live" clId="Web-{2B63F625-E235-4407-3B65-9AE5530BD359}" dt="2025-11-03T21:58:15.550" v="549" actId="20577"/>
          <ac:spMkLst>
            <pc:docMk/>
            <pc:sldMk cId="4026826123" sldId="263"/>
            <ac:spMk id="3" creationId="{DF44AE56-7887-A346-845B-CC4D81D22481}"/>
          </ac:spMkLst>
        </pc:spChg>
      </pc:sldChg>
      <pc:sldChg chg="modSp new">
        <pc:chgData name="ゲスト ユーザー" userId="" providerId="Windows Live" clId="Web-{2B63F625-E235-4407-3B65-9AE5530BD359}" dt="2025-11-03T22:04:15.605" v="635" actId="20577"/>
        <pc:sldMkLst>
          <pc:docMk/>
          <pc:sldMk cId="3354530285" sldId="265"/>
        </pc:sldMkLst>
        <pc:spChg chg="mod">
          <ac:chgData name="ゲスト ユーザー" userId="" providerId="Windows Live" clId="Web-{2B63F625-E235-4407-3B65-9AE5530BD359}" dt="2025-11-03T22:02:35.417" v="607" actId="20577"/>
          <ac:spMkLst>
            <pc:docMk/>
            <pc:sldMk cId="3354530285" sldId="265"/>
            <ac:spMk id="2" creationId="{0C4A4AF2-D624-BCC9-6423-57BB9B06B545}"/>
          </ac:spMkLst>
        </pc:spChg>
        <pc:spChg chg="mod">
          <ac:chgData name="ゲスト ユーザー" userId="" providerId="Windows Live" clId="Web-{2B63F625-E235-4407-3B65-9AE5530BD359}" dt="2025-11-03T22:04:15.605" v="635" actId="20577"/>
          <ac:spMkLst>
            <pc:docMk/>
            <pc:sldMk cId="3354530285" sldId="265"/>
            <ac:spMk id="3" creationId="{44B535EB-3606-32D6-4A81-6FDE54962B6A}"/>
          </ac:spMkLst>
        </pc:spChg>
      </pc:sldChg>
      <pc:sldChg chg="new">
        <pc:chgData name="ゲスト ユーザー" userId="" providerId="Windows Live" clId="Web-{2B63F625-E235-4407-3B65-9AE5530BD359}" dt="2025-11-03T22:01:40.244" v="597"/>
        <pc:sldMkLst>
          <pc:docMk/>
          <pc:sldMk cId="1623468519" sldId="266"/>
        </pc:sldMkLst>
      </pc:sldChg>
    </pc:docChg>
  </pc:docChgLst>
  <pc:docChgLst>
    <pc:chgData name="ゲスト ユーザー" providerId="Windows Live" clId="Web-{E316A3CB-6461-5311-96C2-FA7E8E843813}"/>
    <pc:docChg chg="addSld delSld modSld">
      <pc:chgData name="ゲスト ユーザー" userId="" providerId="Windows Live" clId="Web-{E316A3CB-6461-5311-96C2-FA7E8E843813}" dt="2025-11-07T20:39:21.392" v="23" actId="1076"/>
      <pc:docMkLst>
        <pc:docMk/>
      </pc:docMkLst>
      <pc:sldChg chg="modSp">
        <pc:chgData name="ゲスト ユーザー" userId="" providerId="Windows Live" clId="Web-{E316A3CB-6461-5311-96C2-FA7E8E843813}" dt="2025-11-07T20:39:21.392" v="23" actId="1076"/>
        <pc:sldMkLst>
          <pc:docMk/>
          <pc:sldMk cId="661857900" sldId="256"/>
        </pc:sldMkLst>
        <pc:picChg chg="mod">
          <ac:chgData name="ゲスト ユーザー" userId="" providerId="Windows Live" clId="Web-{E316A3CB-6461-5311-96C2-FA7E8E843813}" dt="2025-11-07T20:39:21.392" v="23" actId="1076"/>
          <ac:picMkLst>
            <pc:docMk/>
            <pc:sldMk cId="661857900" sldId="256"/>
            <ac:picMk id="7" creationId="{4FB70D8D-B47B-4A4A-6BBE-6947E60CBC7C}"/>
          </ac:picMkLst>
        </pc:picChg>
      </pc:sldChg>
      <pc:sldChg chg="addAnim">
        <pc:chgData name="ゲスト ユーザー" userId="" providerId="Windows Live" clId="Web-{E316A3CB-6461-5311-96C2-FA7E8E843813}" dt="2025-11-07T19:41:33.481" v="5"/>
        <pc:sldMkLst>
          <pc:docMk/>
          <pc:sldMk cId="2750919655" sldId="259"/>
        </pc:sldMkLst>
      </pc:sldChg>
      <pc:sldChg chg="modSp">
        <pc:chgData name="ゲスト ユーザー" userId="" providerId="Windows Live" clId="Web-{E316A3CB-6461-5311-96C2-FA7E8E843813}" dt="2025-11-07T20:14:47.621" v="15"/>
        <pc:sldMkLst>
          <pc:docMk/>
          <pc:sldMk cId="2294873054" sldId="262"/>
        </pc:sldMkLst>
        <pc:spChg chg="mod">
          <ac:chgData name="ゲスト ユーザー" userId="" providerId="Windows Live" clId="Web-{E316A3CB-6461-5311-96C2-FA7E8E843813}" dt="2025-11-07T19:58:24.839" v="11" actId="20577"/>
          <ac:spMkLst>
            <pc:docMk/>
            <pc:sldMk cId="2294873054" sldId="262"/>
            <ac:spMk id="3" creationId="{8D30C2E3-54A0-3106-D2A3-2C80459FC595}"/>
          </ac:spMkLst>
        </pc:spChg>
        <pc:picChg chg="mod modCrop">
          <ac:chgData name="ゲスト ユーザー" userId="" providerId="Windows Live" clId="Web-{E316A3CB-6461-5311-96C2-FA7E8E843813}" dt="2025-11-07T20:14:47.621" v="15"/>
          <ac:picMkLst>
            <pc:docMk/>
            <pc:sldMk cId="2294873054" sldId="262"/>
            <ac:picMk id="5" creationId="{DC71A3F5-6D65-3A85-E864-CD6615E69622}"/>
          </ac:picMkLst>
        </pc:picChg>
      </pc:sldChg>
      <pc:sldChg chg="modSp addAnim delAnim">
        <pc:chgData name="ゲスト ユーザー" userId="" providerId="Windows Live" clId="Web-{E316A3CB-6461-5311-96C2-FA7E8E843813}" dt="2025-11-07T20:14:23.918" v="13"/>
        <pc:sldMkLst>
          <pc:docMk/>
          <pc:sldMk cId="4026826123" sldId="263"/>
        </pc:sldMkLst>
        <pc:picChg chg="mod modCrop">
          <ac:chgData name="ゲスト ユーザー" userId="" providerId="Windows Live" clId="Web-{E316A3CB-6461-5311-96C2-FA7E8E843813}" dt="2025-11-07T20:14:23.918" v="13"/>
          <ac:picMkLst>
            <pc:docMk/>
            <pc:sldMk cId="4026826123" sldId="263"/>
            <ac:picMk id="6" creationId="{4D29C43D-B972-07D5-E56D-EC7038FA4E33}"/>
          </ac:picMkLst>
        </pc:picChg>
      </pc:sldChg>
      <pc:sldChg chg="modSp">
        <pc:chgData name="ゲスト ユーザー" userId="" providerId="Windows Live" clId="Web-{E316A3CB-6461-5311-96C2-FA7E8E843813}" dt="2025-11-07T20:18:46.767" v="17" actId="20577"/>
        <pc:sldMkLst>
          <pc:docMk/>
          <pc:sldMk cId="3354530285" sldId="265"/>
        </pc:sldMkLst>
        <pc:spChg chg="mod">
          <ac:chgData name="ゲスト ユーザー" userId="" providerId="Windows Live" clId="Web-{E316A3CB-6461-5311-96C2-FA7E8E843813}" dt="2025-11-07T20:18:46.767" v="17" actId="20577"/>
          <ac:spMkLst>
            <pc:docMk/>
            <pc:sldMk cId="3354530285" sldId="265"/>
            <ac:spMk id="3" creationId="{44B535EB-3606-32D6-4A81-6FDE54962B6A}"/>
          </ac:spMkLst>
        </pc:spChg>
      </pc:sldChg>
      <pc:sldChg chg="delAnim">
        <pc:chgData name="ゲスト ユーザー" userId="" providerId="Windows Live" clId="Web-{E316A3CB-6461-5311-96C2-FA7E8E843813}" dt="2025-11-07T19:39:57.622" v="0"/>
        <pc:sldMkLst>
          <pc:docMk/>
          <pc:sldMk cId="1623468519" sldId="266"/>
        </pc:sldMkLst>
      </pc:sldChg>
      <pc:sldChg chg="new del">
        <pc:chgData name="ゲスト ユーザー" userId="" providerId="Windows Live" clId="Web-{E316A3CB-6461-5311-96C2-FA7E8E843813}" dt="2025-11-07T20:27:39.652" v="19"/>
        <pc:sldMkLst>
          <pc:docMk/>
          <pc:sldMk cId="3055814338" sldId="268"/>
        </pc:sldMkLst>
      </pc:sldChg>
      <pc:sldChg chg="new del">
        <pc:chgData name="ゲスト ユーザー" userId="" providerId="Windows Live" clId="Web-{E316A3CB-6461-5311-96C2-FA7E8E843813}" dt="2025-11-07T19:57:58.933" v="7"/>
        <pc:sldMkLst>
          <pc:docMk/>
          <pc:sldMk cId="4108259226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ECF97-1453-4914-9065-691B986F83A4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72946-F59E-4CC6-8B57-60FB7C1AE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89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72946-F59E-4CC6-8B57-60FB7C1AE89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24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4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6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0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2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8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9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1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FB70D8D-B47B-4A4A-6BBE-6947E60CB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124" y="4973"/>
            <a:ext cx="12434107" cy="68661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0F16CCF-0501-3D37-ED24-548F2618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858" y="711125"/>
            <a:ext cx="10486571" cy="2339220"/>
          </a:xfrm>
        </p:spPr>
        <p:txBody>
          <a:bodyPr>
            <a:normAutofit/>
          </a:bodyPr>
          <a:lstStyle/>
          <a:p>
            <a:r>
              <a:rPr kumimoji="1" lang="en-US" altLang="ja-JP" sz="7200">
                <a:solidFill>
                  <a:schemeClr val="bg1"/>
                </a:solidFill>
                <a:latin typeface="Bookman Old Style"/>
                <a:ea typeface="游ゴシック Light"/>
              </a:rPr>
              <a:t>Cultural dimension</a:t>
            </a:r>
            <a:r>
              <a:rPr lang="en-US" altLang="ja-JP" sz="7200">
                <a:solidFill>
                  <a:schemeClr val="bg1"/>
                </a:solidFill>
                <a:latin typeface="Bookman Old Style"/>
                <a:ea typeface="游ゴシック Light"/>
              </a:rPr>
              <a:t>s </a:t>
            </a:r>
            <a:endParaRPr lang="ja-JP" altLang="en-US" sz="7200">
              <a:solidFill>
                <a:schemeClr val="bg1"/>
              </a:solidFill>
              <a:latin typeface="Bookman Old Style"/>
              <a:ea typeface="游ゴシック Light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C38DDD9-E300-2ABE-6445-B2571916C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900" y="3602038"/>
            <a:ext cx="91440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ja-JP" sz="3200" err="1">
                <a:solidFill>
                  <a:schemeClr val="bg1"/>
                </a:solidFill>
                <a:ea typeface="游ゴシック"/>
              </a:rPr>
              <a:t>Eito&amp;Haruto</a:t>
            </a:r>
            <a:endParaRPr lang="en-US" altLang="ja-JP" sz="3200">
              <a:solidFill>
                <a:schemeClr val="bg1"/>
              </a:solidFill>
              <a:ea typeface="游ゴシック"/>
            </a:endParaRPr>
          </a:p>
          <a:p>
            <a:r>
              <a:rPr lang="en-US" altLang="ja-JP" sz="3200">
                <a:solidFill>
                  <a:schemeClr val="bg1"/>
                </a:solidFill>
                <a:ea typeface="游ゴシック"/>
              </a:rPr>
              <a:t>Nov 7 </a:t>
            </a:r>
          </a:p>
          <a:p>
            <a:r>
              <a:rPr lang="en-US" altLang="ja-JP" sz="3200">
                <a:solidFill>
                  <a:schemeClr val="bg1"/>
                </a:solidFill>
                <a:ea typeface="游ゴシック"/>
              </a:rPr>
              <a:t>Intercultural communication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F287DE-959B-18DC-A1E4-9AA7EA6E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068E-A40B-445A-8212-216ADE40679A}" type="slidenum">
              <a:rPr kumimoji="1" lang="ja-JP" altLang="en-US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85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6670CB-362C-7A4E-6692-404F47D7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84" y="149035"/>
            <a:ext cx="4459084" cy="827994"/>
          </a:xfrm>
        </p:spPr>
        <p:txBody>
          <a:bodyPr>
            <a:normAutofit/>
          </a:bodyPr>
          <a:lstStyle/>
          <a:p>
            <a:r>
              <a:rPr kumimoji="1" lang="en-US" altLang="ja-JP" sz="4000">
                <a:latin typeface="Bookman Old Style"/>
                <a:ea typeface="游ゴシック Light"/>
              </a:rPr>
              <a:t>conclusion</a:t>
            </a:r>
            <a:endParaRPr lang="ja-JP" altLang="en-US" sz="4000">
              <a:latin typeface="Bookman Old Style"/>
              <a:ea typeface="游ゴシック Light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5A7C72-09E1-108A-0251-E3F755C2C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189601"/>
            <a:ext cx="4241289" cy="47968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0" indent="-571500"/>
            <a:r>
              <a:rPr lang="en-US" sz="3200">
                <a:ea typeface="+mn-lt"/>
                <a:cs typeface="+mn-lt"/>
              </a:rPr>
              <a:t>Vietnam’s culture shows </a:t>
            </a:r>
            <a:r>
              <a:rPr lang="en-US" sz="3200" b="1">
                <a:ea typeface="+mn-lt"/>
                <a:cs typeface="+mn-lt"/>
              </a:rPr>
              <a:t>strong collectivism</a:t>
            </a:r>
            <a:endParaRPr lang="en-US" sz="3200">
              <a:ea typeface="Calibri"/>
              <a:cs typeface="Calibri"/>
            </a:endParaRPr>
          </a:p>
          <a:p>
            <a:pPr marL="571500" indent="-571500"/>
            <a:r>
              <a:rPr lang="en-US" sz="3200">
                <a:ea typeface="+mn-lt"/>
                <a:cs typeface="+mn-lt"/>
              </a:rPr>
              <a:t>It values </a:t>
            </a:r>
            <a:r>
              <a:rPr lang="en-US" sz="3200" b="1">
                <a:ea typeface="+mn-lt"/>
                <a:cs typeface="+mn-lt"/>
              </a:rPr>
              <a:t>long-term orientation</a:t>
            </a:r>
            <a:endParaRPr lang="en-US" sz="3200">
              <a:ea typeface="Calibri"/>
              <a:cs typeface="Calibri"/>
            </a:endParaRPr>
          </a:p>
          <a:p>
            <a:pPr marL="571500" indent="-571500"/>
            <a:r>
              <a:rPr lang="en-US" sz="3200">
                <a:ea typeface="+mn-lt"/>
                <a:cs typeface="+mn-lt"/>
              </a:rPr>
              <a:t>It emphasizes </a:t>
            </a:r>
            <a:r>
              <a:rPr lang="en-US" sz="3200" b="1">
                <a:ea typeface="+mn-lt"/>
                <a:cs typeface="+mn-lt"/>
              </a:rPr>
              <a:t>cooperation</a:t>
            </a:r>
            <a:endParaRPr lang="en-US" sz="3200">
              <a:ea typeface="Calibri"/>
              <a:cs typeface="Calibri"/>
            </a:endParaRPr>
          </a:p>
          <a:p>
            <a:pPr marL="571500" indent="-571500"/>
            <a:r>
              <a:rPr lang="en-US" sz="3200">
                <a:ea typeface="+mn-lt"/>
                <a:cs typeface="+mn-lt"/>
              </a:rPr>
              <a:t>It focuses on </a:t>
            </a:r>
            <a:r>
              <a:rPr lang="en-US" sz="3200" b="1">
                <a:ea typeface="+mn-lt"/>
                <a:cs typeface="+mn-lt"/>
              </a:rPr>
              <a:t>shared growth</a:t>
            </a:r>
            <a:endParaRPr lang="en-US" sz="3200">
              <a:ea typeface="Calibri"/>
              <a:cs typeface="Calibri"/>
            </a:endParaRPr>
          </a:p>
          <a:p>
            <a:pPr marL="571500" indent="-571500"/>
            <a:r>
              <a:rPr lang="en-US" sz="3200">
                <a:ea typeface="+mn-lt"/>
                <a:cs typeface="+mn-lt"/>
              </a:rPr>
              <a:t>It aims for </a:t>
            </a:r>
            <a:r>
              <a:rPr lang="en-US" sz="3200" b="1">
                <a:ea typeface="+mn-lt"/>
                <a:cs typeface="+mn-lt"/>
              </a:rPr>
              <a:t>future stability</a:t>
            </a:r>
            <a:endParaRPr lang="en-US" sz="3200"/>
          </a:p>
          <a:p>
            <a:endParaRPr lang="en-US" altLang="ja-JP" sz="2000" b="1">
              <a:ea typeface="ＭＳ Ｐゴシック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34B312-2799-A099-4E85-FCECEC8B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E3068E-A40B-445A-8212-216ADE40679A}" type="slidenum">
              <a:rPr kumimoji="1" lang="ja-JP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kumimoji="1" lang="ja-JP" altLang="en-US">
              <a:solidFill>
                <a:srgbClr val="FFFFFF"/>
              </a:solidFill>
            </a:endParaRPr>
          </a:p>
        </p:txBody>
      </p:sp>
      <p:pic>
        <p:nvPicPr>
          <p:cNvPr id="9" name="図 8" descr="ベトナムのおすすめ観光スポット24選！エリア別に定番の名所をチェック">
            <a:extLst>
              <a:ext uri="{FF2B5EF4-FFF2-40B4-BE49-F238E27FC236}">
                <a16:creationId xmlns:a16="http://schemas.microsoft.com/office/drawing/2014/main" id="{601450BC-D16D-72E3-2662-3E8023C2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63" r="17484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3468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F5D33D-43BA-D52F-B3E6-04A00DA4D5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>
                <a:latin typeface="Bookman Old Style"/>
                <a:ea typeface="游ゴシック Light"/>
                <a:cs typeface="Calibri Light"/>
              </a:rPr>
              <a:t>Thankyou for listening!!</a:t>
            </a:r>
            <a:endParaRPr lang="ja-JP" altLang="en-US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70385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ベトナム旅行・ツアー ｜格安からラグジュアリーまで - 海外旅行・国内旅行のツアーやホテル予約はNEWT(ニュート)">
            <a:extLst>
              <a:ext uri="{FF2B5EF4-FFF2-40B4-BE49-F238E27FC236}">
                <a16:creationId xmlns:a16="http://schemas.microsoft.com/office/drawing/2014/main" id="{39B3D476-6EC8-D26A-47DF-B011C0C379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37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BB831F0-77DD-7B3B-CA97-02E8195E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kumimoji="1" lang="en-US" altLang="ja-JP" sz="4000">
                <a:latin typeface="Bookman Old Style"/>
                <a:ea typeface="游ゴシック Light"/>
              </a:rPr>
              <a:t>Introduction</a:t>
            </a:r>
            <a:r>
              <a:rPr kumimoji="1" lang="en-US" altLang="ja-JP" sz="4000">
                <a:ea typeface="游ゴシック Light"/>
              </a:rPr>
              <a:t> </a:t>
            </a:r>
            <a:endParaRPr kumimoji="1" lang="ja-JP" altLang="en-US" sz="4000">
              <a:ea typeface="游ゴシック Light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5E4D1D-C12A-8FDD-9012-423C5D323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kumimoji="1" lang="en-US" altLang="ja-JP" sz="3200">
                <a:latin typeface="Gill Sans MT"/>
                <a:ea typeface="游ゴシック"/>
              </a:rPr>
              <a:t>Name : Kallan Nhu</a:t>
            </a:r>
            <a:endParaRPr lang="en-US" altLang="ja-JP" sz="3200">
              <a:latin typeface="Gill Sans MT"/>
              <a:ea typeface="游ゴシック"/>
            </a:endParaRPr>
          </a:p>
          <a:p>
            <a:r>
              <a:rPr lang="en-US" altLang="ja-JP" sz="3200">
                <a:latin typeface="Gill Sans MT"/>
                <a:ea typeface="游ゴシック"/>
              </a:rPr>
              <a:t>From : Vietnam</a:t>
            </a:r>
          </a:p>
          <a:p>
            <a:r>
              <a:rPr lang="en-US" altLang="ja-JP" sz="3200">
                <a:latin typeface="Gill Sans MT"/>
                <a:ea typeface="游ゴシック"/>
              </a:rPr>
              <a:t>The reasons : our friends </a:t>
            </a:r>
          </a:p>
          <a:p>
            <a:r>
              <a:rPr kumimoji="1" lang="en-US" altLang="ja-JP" sz="3200">
                <a:latin typeface="Gill Sans MT"/>
                <a:ea typeface="游ゴシック"/>
              </a:rPr>
              <a:t>Where : Old main </a:t>
            </a:r>
            <a:endParaRPr lang="en-US" altLang="ja-JP" sz="3200">
              <a:latin typeface="Gill Sans MT"/>
              <a:ea typeface="游ゴシック"/>
            </a:endParaRPr>
          </a:p>
          <a:p>
            <a:r>
              <a:rPr lang="en-US" altLang="ja-JP" sz="3200">
                <a:latin typeface="Gill Sans MT"/>
                <a:ea typeface="游ゴシック"/>
              </a:rPr>
              <a:t>When : oct 27</a:t>
            </a:r>
          </a:p>
          <a:p>
            <a:r>
              <a:rPr lang="en-US" altLang="ja-JP" sz="3200">
                <a:latin typeface="Gill Sans MT"/>
                <a:ea typeface="ＭＳ Ｐゴシック"/>
              </a:rPr>
              <a:t>How : Talking  </a:t>
            </a:r>
          </a:p>
          <a:p>
            <a:endParaRPr kumimoji="1" lang="ja-JP" altLang="en-US" sz="20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7433BC-4890-B2AC-CEE1-51B8C062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E3068E-A40B-445A-8212-216ADE40679A}" type="slidenum">
              <a:rPr kumimoji="1" lang="ja-JP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4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7D030-FEB6-FC2C-16C4-BDD611D0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72" y="193275"/>
            <a:ext cx="5505989" cy="1088136"/>
          </a:xfrm>
        </p:spPr>
        <p:txBody>
          <a:bodyPr anchor="b">
            <a:noAutofit/>
          </a:bodyPr>
          <a:lstStyle/>
          <a:p>
            <a:r>
              <a:rPr lang="en-US" altLang="ja-JP" sz="4000">
                <a:latin typeface="Bookman Old Style"/>
                <a:ea typeface="游ゴシック Light"/>
              </a:rPr>
              <a:t>Cultural dimensions</a:t>
            </a:r>
            <a:r>
              <a:rPr lang="en-US" altLang="ja-JP" sz="4000">
                <a:latin typeface="Book Antiqua"/>
                <a:ea typeface="游ゴシック Light"/>
              </a:rPr>
              <a:t> </a:t>
            </a:r>
            <a:endParaRPr lang="ja-JP" altLang="en-US" sz="4000">
              <a:latin typeface="Book Antiqua"/>
              <a:ea typeface="游ゴシック Light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18EBBA-0458-7585-0FC4-BB249FAA3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67" y="1876097"/>
            <a:ext cx="4498848" cy="358444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kumimoji="1" lang="en-US" altLang="ja-JP" sz="2400" b="1">
                <a:ea typeface="游ゴシック"/>
              </a:rPr>
              <a:t>Power distance : </a:t>
            </a:r>
            <a:r>
              <a:rPr kumimoji="1" lang="en-US" altLang="ja-JP" sz="2400">
                <a:ea typeface="游ゴシック"/>
              </a:rPr>
              <a:t>H</a:t>
            </a:r>
            <a:r>
              <a:rPr lang="en-US" altLang="ja-JP" sz="2400">
                <a:ea typeface="游ゴシック"/>
              </a:rPr>
              <a:t>ow much difference in power </a:t>
            </a:r>
          </a:p>
          <a:p>
            <a:r>
              <a:rPr kumimoji="1" lang="en-US" altLang="ja-JP" sz="2400" b="1">
                <a:ea typeface="游ゴシック"/>
              </a:rPr>
              <a:t>Individual</a:t>
            </a:r>
            <a:r>
              <a:rPr lang="en-US" altLang="ja-JP" sz="2400" b="1">
                <a:ea typeface="游ゴシック"/>
              </a:rPr>
              <a:t>ism vs Collectivism : </a:t>
            </a:r>
            <a:r>
              <a:rPr lang="en-US" altLang="ja-JP" sz="2400">
                <a:ea typeface="游ゴシック"/>
              </a:rPr>
              <a:t>Themselves or their group</a:t>
            </a:r>
          </a:p>
          <a:p>
            <a:r>
              <a:rPr lang="en-US" altLang="ja-JP" sz="2400" b="1">
                <a:ea typeface="游ゴシック"/>
              </a:rPr>
              <a:t>Masculinity vs Femininity : </a:t>
            </a:r>
            <a:r>
              <a:rPr lang="en-US" altLang="ja-JP" sz="2400">
                <a:ea typeface="游ゴシック"/>
              </a:rPr>
              <a:t>Success  or quality of life </a:t>
            </a:r>
          </a:p>
          <a:p>
            <a:r>
              <a:rPr lang="en-US" altLang="ja-JP" sz="2400" b="1">
                <a:ea typeface="游ゴシック"/>
              </a:rPr>
              <a:t>Uncertainty Avoidance Index : </a:t>
            </a:r>
            <a:r>
              <a:rPr lang="en-US" altLang="ja-JP" sz="2400">
                <a:ea typeface="游ゴシック"/>
              </a:rPr>
              <a:t>Challenge or stability  </a:t>
            </a:r>
          </a:p>
          <a:p>
            <a:r>
              <a:rPr lang="en-US" altLang="ja-JP" sz="2400" b="1">
                <a:ea typeface="游ゴシック"/>
              </a:rPr>
              <a:t>Long-term or Short-term orientation </a:t>
            </a:r>
            <a:r>
              <a:rPr lang="en-US" altLang="ja-JP" sz="2400">
                <a:ea typeface="游ゴシック"/>
              </a:rPr>
              <a:t>: Present or future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8BAAFC-EB51-7D0F-64B6-4A69646B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E3068E-A40B-445A-8212-216ADE40679A}" type="slidenum">
              <a:rPr kumimoji="1" lang="ja-JP" alt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</a:t>
            </a:fld>
            <a:endParaRPr lang="ja-JP" altLang="en-US">
              <a:solidFill>
                <a:schemeClr val="bg1"/>
              </a:solidFill>
            </a:endParaRPr>
          </a:p>
        </p:txBody>
      </p:sp>
      <p:pic>
        <p:nvPicPr>
          <p:cNvPr id="5" name="図 4" descr="ベトナム観光のおすすめスポット30選！名物グルメから世界遺産まで | VELTRA旅行ガイド">
            <a:extLst>
              <a:ext uri="{FF2B5EF4-FFF2-40B4-BE49-F238E27FC236}">
                <a16:creationId xmlns:a16="http://schemas.microsoft.com/office/drawing/2014/main" id="{91AC1C5E-2C28-7113-13B8-E6C2DB0347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50" r="26447" b="-1"/>
          <a:stretch>
            <a:fillRect/>
          </a:stretch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1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33C5F0-0581-30F7-F77A-91185C86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>
                <a:latin typeface="Bookman Old Style"/>
              </a:rPr>
              <a:t>Power Distance</a:t>
            </a:r>
            <a:endParaRPr kumimoji="1" lang="ja-JP">
              <a:latin typeface="Bookman Old Style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564EA9-286C-3333-C343-45543DA83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4000"/>
              <a:t> </a:t>
            </a:r>
          </a:p>
          <a:p>
            <a:pPr marL="0" indent="0">
              <a:buNone/>
            </a:pPr>
            <a:endParaRPr kumimoji="1" lang="ja-JP" altLang="en-US" sz="400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EB7C0DA5-EC10-0873-C5E8-923DBFCF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068E-A40B-445A-8212-216ADE40679A}" type="slidenum">
              <a:rPr kumimoji="1" lang="ja-JP" altLang="en-US" smtClean="0"/>
              <a:t>4</a:t>
            </a:fld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2DB938-E01F-0F7F-2740-B437CAC51355}"/>
              </a:ext>
            </a:extLst>
          </p:cNvPr>
          <p:cNvSpPr txBox="1"/>
          <p:nvPr/>
        </p:nvSpPr>
        <p:spPr>
          <a:xfrm>
            <a:off x="1221681" y="2336378"/>
            <a:ext cx="4008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/>
              <a:t>Teacher, Bosses</a:t>
            </a:r>
            <a:endParaRPr kumimoji="1" lang="ja-JP" altLang="en-US" sz="3600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8EAFABC-8ABA-3BF4-67D6-2B0F457E4CD5}"/>
              </a:ext>
            </a:extLst>
          </p:cNvPr>
          <p:cNvSpPr txBox="1"/>
          <p:nvPr/>
        </p:nvSpPr>
        <p:spPr>
          <a:xfrm>
            <a:off x="1146120" y="4786124"/>
            <a:ext cx="4008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/>
              <a:t>Student ,Employee </a:t>
            </a:r>
            <a:endParaRPr kumimoji="1" lang="ja-JP" altLang="en-US" sz="32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DA88AC8-E99E-35E8-D5C0-3A21C64F9140}"/>
              </a:ext>
            </a:extLst>
          </p:cNvPr>
          <p:cNvSpPr txBox="1"/>
          <p:nvPr/>
        </p:nvSpPr>
        <p:spPr>
          <a:xfrm flipH="1">
            <a:off x="4327930" y="3508537"/>
            <a:ext cx="3547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/>
              <a:t>High hierarchy</a:t>
            </a:r>
            <a:endParaRPr kumimoji="1" lang="ja-JP" altLang="en-US" sz="36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100AFE-FF97-BBF9-061A-9298C3733D13}"/>
              </a:ext>
            </a:extLst>
          </p:cNvPr>
          <p:cNvSpPr txBox="1"/>
          <p:nvPr/>
        </p:nvSpPr>
        <p:spPr>
          <a:xfrm>
            <a:off x="8778497" y="3562350"/>
            <a:ext cx="34071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3600" u="sng">
                <a:solidFill>
                  <a:srgbClr val="FF0000"/>
                </a:solidFill>
                <a:ea typeface="游ゴシック"/>
              </a:rPr>
              <a:t>Respectfull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203529B-E3F3-9EC7-ECCC-D351B4C8E2A1}"/>
              </a:ext>
            </a:extLst>
          </p:cNvPr>
          <p:cNvSpPr txBox="1"/>
          <p:nvPr/>
        </p:nvSpPr>
        <p:spPr>
          <a:xfrm>
            <a:off x="2379133" y="3216464"/>
            <a:ext cx="1693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/>
              <a:t>⇅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C8520AD-FCE7-DBC4-C72F-550AB4A23A9F}"/>
              </a:ext>
            </a:extLst>
          </p:cNvPr>
          <p:cNvSpPr txBox="1"/>
          <p:nvPr/>
        </p:nvSpPr>
        <p:spPr>
          <a:xfrm>
            <a:off x="7526869" y="3216464"/>
            <a:ext cx="592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/>
              <a:t>＝</a:t>
            </a:r>
          </a:p>
        </p:txBody>
      </p:sp>
      <p:pic>
        <p:nvPicPr>
          <p:cNvPr id="11" name="図 10" descr="パワーバランスイラスト｜無料イラスト・フリー素材なら「イラストAC」">
            <a:extLst>
              <a:ext uri="{FF2B5EF4-FFF2-40B4-BE49-F238E27FC236}">
                <a16:creationId xmlns:a16="http://schemas.microsoft.com/office/drawing/2014/main" id="{8FE40BD8-CC7B-E826-FA48-BE61E41D0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813" y="4206875"/>
            <a:ext cx="3216275" cy="24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00D36-DA09-DDC7-BB7E-40243711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307" y="361554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Bookman Old Style"/>
              </a:rPr>
              <a:t>I</a:t>
            </a:r>
            <a:r>
              <a:rPr kumimoji="1" lang="en-US">
                <a:latin typeface="Bookman Old Style"/>
              </a:rPr>
              <a:t>ndividualism vs Collectivism</a:t>
            </a:r>
            <a:endParaRPr lang="ja-JP">
              <a:latin typeface="Bookman Old Style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A5E6480-E7EC-E17F-72D0-3F948A23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068E-A40B-445A-8212-216ADE40679A}" type="slidenum">
              <a:rPr kumimoji="1" lang="ja-JP" altLang="en-US" smtClean="0"/>
              <a:t>5</a:t>
            </a:fld>
            <a:endParaRPr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F5D3F67-9676-812B-6985-7F4C061F57ED}"/>
              </a:ext>
            </a:extLst>
          </p:cNvPr>
          <p:cNvSpPr txBox="1"/>
          <p:nvPr/>
        </p:nvSpPr>
        <p:spPr>
          <a:xfrm>
            <a:off x="1833521" y="1687117"/>
            <a:ext cx="8017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/>
              <a:t>　</a:t>
            </a:r>
            <a:r>
              <a:rPr kumimoji="1" lang="en-US" altLang="ja-JP" sz="4000"/>
              <a:t>Individualism</a:t>
            </a:r>
            <a:r>
              <a:rPr kumimoji="1" lang="ja-JP" altLang="en-US" sz="4000"/>
              <a:t>⇒</a:t>
            </a:r>
            <a:r>
              <a:rPr lang="en-US" altLang="ja-JP" sz="4000"/>
              <a:t>minority</a:t>
            </a:r>
          </a:p>
          <a:p>
            <a:pPr algn="ctr"/>
            <a:r>
              <a:rPr lang="ja-JP" altLang="en-US" sz="4000"/>
              <a:t>★</a:t>
            </a:r>
            <a:r>
              <a:rPr lang="en-US" altLang="ja-JP" sz="4000"/>
              <a:t>Collectivism</a:t>
            </a:r>
            <a:r>
              <a:rPr lang="ja-JP" altLang="en-US" sz="4000"/>
              <a:t>⇒</a:t>
            </a:r>
            <a:r>
              <a:rPr lang="en-US" altLang="ja-JP" sz="4000"/>
              <a:t>majority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84E8A41-EEDB-A417-4517-9CE700520BCF}"/>
              </a:ext>
            </a:extLst>
          </p:cNvPr>
          <p:cNvSpPr txBox="1"/>
          <p:nvPr/>
        </p:nvSpPr>
        <p:spPr>
          <a:xfrm>
            <a:off x="2292294" y="3530399"/>
            <a:ext cx="7100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/>
              <a:t>Why is collectivism more supported?</a:t>
            </a:r>
            <a:endParaRPr kumimoji="1" lang="ja-JP" altLang="en-US" sz="32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7A8FCB-115E-EC72-4DEA-15F7A59779AD}"/>
              </a:ext>
            </a:extLst>
          </p:cNvPr>
          <p:cNvSpPr txBox="1"/>
          <p:nvPr/>
        </p:nvSpPr>
        <p:spPr>
          <a:xfrm>
            <a:off x="510540" y="5093582"/>
            <a:ext cx="12062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/>
              <a:t>※Because working in a group allows people to share ideas and gain more knowledge</a:t>
            </a:r>
          </a:p>
          <a:p>
            <a:r>
              <a:rPr lang="en-US" altLang="ja-JP" sz="2400"/>
              <a:t> than working alone, Vietnam includes a lot of group work in education and society.</a:t>
            </a:r>
            <a:endParaRPr kumimoji="1" lang="ja-JP" altLang="en-US" sz="24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692773-70CB-1B84-3379-F60BC76DCB9C}"/>
              </a:ext>
            </a:extLst>
          </p:cNvPr>
          <p:cNvSpPr txBox="1"/>
          <p:nvPr/>
        </p:nvSpPr>
        <p:spPr>
          <a:xfrm>
            <a:off x="5410199" y="3988964"/>
            <a:ext cx="516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/>
              <a:t>⇩</a:t>
            </a:r>
          </a:p>
        </p:txBody>
      </p:sp>
      <p:pic>
        <p:nvPicPr>
          <p:cNvPr id="4" name="図 3" descr="個人差イラスト｜無料イラスト・フリー素材なら「イラストAC」">
            <a:extLst>
              <a:ext uri="{FF2B5EF4-FFF2-40B4-BE49-F238E27FC236}">
                <a16:creationId xmlns:a16="http://schemas.microsoft.com/office/drawing/2014/main" id="{5DB5180F-9873-B3E1-B8DE-880D501C51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" t="-647" r="318" b="7069"/>
          <a:stretch>
            <a:fillRect/>
          </a:stretch>
        </p:blipFill>
        <p:spPr>
          <a:xfrm>
            <a:off x="9405900" y="3251994"/>
            <a:ext cx="2457526" cy="17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9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5DFC6-9FF1-0D75-2738-C38237A5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8508802" cy="1220241"/>
          </a:xfrm>
        </p:spPr>
        <p:txBody>
          <a:bodyPr anchor="b">
            <a:normAutofit/>
          </a:bodyPr>
          <a:lstStyle/>
          <a:p>
            <a:r>
              <a:rPr lang="ja-JP" sz="4600">
                <a:latin typeface="Bookman Old Style"/>
                <a:ea typeface="游ゴシック Light"/>
              </a:rPr>
              <a:t>Masculinity vs Femininity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30C2E3-54A0-3106-D2A3-2C80459FC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187099"/>
            <a:ext cx="10377689" cy="40064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sz="3200" b="1">
                <a:ea typeface="游ゴシック"/>
              </a:rPr>
              <a:t>Gender role </a:t>
            </a:r>
            <a:endParaRPr lang="ja-JP" sz="3200" b="1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 sz="3200">
                <a:ea typeface="游ゴシック"/>
              </a:rPr>
              <a:t>・Male                        </a:t>
            </a:r>
            <a:endParaRPr lang="ja-JP" sz="3200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 sz="3200">
                <a:ea typeface="游ゴシック"/>
              </a:rPr>
              <a:t>・Female               </a:t>
            </a:r>
            <a:r>
              <a:rPr lang="ja-JP" altLang="en-US" sz="3200" b="1">
                <a:ea typeface="游ゴシック"/>
              </a:rPr>
              <a:t>→  Both are jobs</a:t>
            </a:r>
            <a:endParaRPr lang="ja-JP" altLang="en-US" sz="3200" b="1"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sz="3200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 sz="3200" b="1">
                <a:ea typeface="游ゴシック"/>
              </a:rPr>
              <a:t>Most important thing ??</a:t>
            </a:r>
            <a:endParaRPr lang="ja-JP" altLang="en-US" sz="3200" b="1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 sz="3200" b="1">
                <a:solidFill>
                  <a:srgbClr val="FF0000"/>
                </a:solidFill>
                <a:ea typeface="游ゴシック"/>
              </a:rPr>
              <a:t>〇</a:t>
            </a:r>
            <a:r>
              <a:rPr lang="ja-JP" altLang="en-US" sz="3200">
                <a:ea typeface="游ゴシック"/>
              </a:rPr>
              <a:t>Move about success</a:t>
            </a:r>
            <a:endParaRPr lang="ja-JP" altLang="en-US" sz="3200" b="1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en-US" altLang="ja-JP" sz="3200">
                <a:solidFill>
                  <a:schemeClr val="accent1"/>
                </a:solidFill>
                <a:ea typeface="游ゴシック"/>
              </a:rPr>
              <a:t>✖</a:t>
            </a:r>
            <a:r>
              <a:rPr lang="en-US" altLang="ja-JP" sz="3200">
                <a:ea typeface="游ゴシック"/>
              </a:rPr>
              <a:t>E</a:t>
            </a:r>
            <a:r>
              <a:rPr lang="ja-JP" altLang="en-US" sz="3200">
                <a:ea typeface="游ゴシック"/>
              </a:rPr>
              <a:t>njoying their life</a:t>
            </a:r>
            <a:endParaRPr lang="ja-JP" altLang="en-US" sz="3200"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sz="2400">
              <a:ea typeface="游ゴシック"/>
            </a:endParaRPr>
          </a:p>
          <a:p>
            <a:pPr marL="0" indent="0">
              <a:buNone/>
            </a:pPr>
            <a:endParaRPr lang="ja-JP" altLang="en-US" sz="1700">
              <a:ea typeface="游ゴシック"/>
              <a:cs typeface="Calibri" panose="020F0502020204030204"/>
            </a:endParaRPr>
          </a:p>
          <a:p>
            <a:pPr marL="0" indent="0">
              <a:buNone/>
            </a:pPr>
            <a:endParaRPr lang="ja-JP" altLang="en-US" sz="1700">
              <a:ea typeface="游ゴシック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C28DF2-2934-6D04-EE85-3E3A2749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E3068E-A40B-445A-8212-216ADE40679A}" type="slidenum">
              <a:rPr kumimoji="1" lang="ja-JP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5" name="図 4" descr="黒のビジネス人々のシルエットイラスト画像とPSDフリー素材透過の無料ダウンロード - Pngtree">
            <a:extLst>
              <a:ext uri="{FF2B5EF4-FFF2-40B4-BE49-F238E27FC236}">
                <a16:creationId xmlns:a16="http://schemas.microsoft.com/office/drawing/2014/main" id="{DC71A3F5-6D65-3A85-E864-CD6615E696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50" t="-178" r="250" b="3777"/>
          <a:stretch>
            <a:fillRect/>
          </a:stretch>
        </p:blipFill>
        <p:spPr>
          <a:xfrm>
            <a:off x="7784212" y="1713122"/>
            <a:ext cx="3878077" cy="402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6F1A16-C113-22FA-0D1F-31A9B495D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8546902" cy="1182141"/>
          </a:xfrm>
        </p:spPr>
        <p:txBody>
          <a:bodyPr anchor="b">
            <a:normAutofit/>
          </a:bodyPr>
          <a:lstStyle/>
          <a:p>
            <a:r>
              <a:rPr lang="ja-JP" altLang="en-US" sz="4600">
                <a:latin typeface="Bookman Old Style"/>
                <a:ea typeface="游ゴシック Light"/>
              </a:rPr>
              <a:t>Uncertsinty Avoidance Index</a:t>
            </a:r>
            <a:endParaRPr kumimoji="1" lang="ja-JP" altLang="en-US" sz="4600">
              <a:latin typeface="Bookman Old Style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44AE56-7887-A346-845B-CC4D81D2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55299"/>
            <a:ext cx="10707889" cy="44382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b="1">
                <a:ea typeface="游ゴシック"/>
              </a:rPr>
              <a:t>Most important ...</a:t>
            </a:r>
            <a:endParaRPr lang="ja-JP" b="1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>
                <a:ea typeface="游ゴシック"/>
              </a:rPr>
              <a:t>            </a:t>
            </a:r>
            <a:endParaRPr lang="ja-JP" altLang="en-US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>
                <a:ea typeface="游ゴシック"/>
              </a:rPr>
              <a:t> 　　　　　　　　　　</a:t>
            </a:r>
            <a:r>
              <a:rPr lang="ja-JP" altLang="en-US" sz="4800" b="1">
                <a:solidFill>
                  <a:srgbClr val="FF0000"/>
                </a:solidFill>
                <a:ea typeface="游ゴシック"/>
              </a:rPr>
              <a:t>Stability</a:t>
            </a:r>
            <a:endParaRPr lang="ja-JP" sz="4800">
              <a:solidFill>
                <a:srgbClr val="FF0000"/>
              </a:solidFill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b="1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>
                <a:solidFill>
                  <a:srgbClr val="FF0000"/>
                </a:solidFill>
                <a:latin typeface="Calibri"/>
                <a:ea typeface="游ゴシック"/>
                <a:cs typeface="Calibri"/>
              </a:rPr>
              <a:t>Comfortable＆not risk　</a:t>
            </a:r>
          </a:p>
          <a:p>
            <a:pPr marL="0" indent="0">
              <a:buNone/>
            </a:pPr>
            <a:endParaRPr lang="ja-JP" altLang="en-US">
              <a:solidFill>
                <a:srgbClr val="FF0000"/>
              </a:solidFill>
              <a:latin typeface="Calibri"/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>
                <a:latin typeface="Calibri"/>
                <a:ea typeface="游ゴシック"/>
                <a:cs typeface="Calibri"/>
              </a:rPr>
              <a:t>In Vietnam : They don't like challenge </a:t>
            </a:r>
          </a:p>
          <a:p>
            <a:pPr marL="0" indent="0">
              <a:buNone/>
            </a:pPr>
            <a:r>
              <a:rPr lang="ja-JP" altLang="en-US">
                <a:latin typeface="Calibri"/>
                <a:ea typeface="游ゴシック"/>
                <a:cs typeface="Calibri"/>
              </a:rPr>
              <a:t>　　　　　　　　　　　　　　　　</a:t>
            </a:r>
            <a:r>
              <a:rPr lang="ja-JP" altLang="en-US" sz="4000">
                <a:solidFill>
                  <a:srgbClr val="FF0000"/>
                </a:solidFill>
                <a:latin typeface="Calibri"/>
                <a:ea typeface="游ゴシック"/>
                <a:cs typeface="Calibri"/>
              </a:rPr>
              <a:t>　⇒Not risk</a:t>
            </a:r>
          </a:p>
          <a:p>
            <a:pPr marL="0" indent="0">
              <a:buNone/>
            </a:pPr>
            <a:endParaRPr lang="ja-JP" altLang="en-US" sz="2200"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sz="2200" b="1">
              <a:ea typeface="游ゴシック"/>
            </a:endParaRPr>
          </a:p>
          <a:p>
            <a:pPr marL="0" indent="0">
              <a:buNone/>
            </a:pPr>
            <a:endParaRPr lang="ja-JP" altLang="en-US" sz="2200" b="1">
              <a:ea typeface="游ゴシック"/>
            </a:endParaRPr>
          </a:p>
          <a:p>
            <a:pPr marL="0" indent="0">
              <a:buNone/>
            </a:pPr>
            <a:endParaRPr lang="ja-JP" altLang="en-US" sz="2200" b="1">
              <a:ea typeface="游ゴシック"/>
            </a:endParaRPr>
          </a:p>
          <a:p>
            <a:pPr marL="0" indent="0">
              <a:buNone/>
            </a:pPr>
            <a:endParaRPr lang="ja-JP" altLang="en-US" sz="2200" b="1">
              <a:ea typeface="游ゴシック"/>
              <a:cs typeface="Calibri" panose="020F0502020204030204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07E184-3B3A-7DE4-0620-E45A6ABB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E3068E-A40B-445A-8212-216ADE40679A}" type="slidenum">
              <a:rPr kumimoji="1" lang="ja-JP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kumimoji="1" lang="ja-JP" altLang="en-US">
              <a:solidFill>
                <a:srgbClr val="FFFFFF"/>
              </a:solidFill>
            </a:endParaRPr>
          </a:p>
        </p:txBody>
      </p:sp>
      <p:pic>
        <p:nvPicPr>
          <p:cNvPr id="6" name="図 5" descr="天秤イラスト｜無料イラスト・フリー素材なら「イラストAC」">
            <a:extLst>
              <a:ext uri="{FF2B5EF4-FFF2-40B4-BE49-F238E27FC236}">
                <a16:creationId xmlns:a16="http://schemas.microsoft.com/office/drawing/2014/main" id="{4D29C43D-B972-07D5-E56D-EC7038FA4E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736" r="-151" b="11985"/>
          <a:stretch>
            <a:fillRect/>
          </a:stretch>
        </p:blipFill>
        <p:spPr>
          <a:xfrm>
            <a:off x="7948667" y="1726553"/>
            <a:ext cx="3405572" cy="30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5CBF7A-E63A-F12F-4839-23FAA57A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56587"/>
            <a:ext cx="11277600" cy="1293028"/>
          </a:xfrm>
        </p:spPr>
        <p:txBody>
          <a:bodyPr/>
          <a:lstStyle/>
          <a:p>
            <a:pPr algn="ctr"/>
            <a:r>
              <a:rPr kumimoji="1" lang="en-US" altLang="ja-JP">
                <a:latin typeface="Bookman Old Style"/>
                <a:ea typeface="游ゴシック Light"/>
              </a:rPr>
              <a:t>Long term vs short term orientation</a:t>
            </a:r>
            <a:endParaRPr lang="ja-JP" altLang="en-US">
              <a:latin typeface="Bookman Old Style"/>
              <a:ea typeface="游ゴシック Light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D57FA0-9C00-486E-9B3A-E1882EED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068E-A40B-445A-8212-216ADE40679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3CD231-000F-5BCF-8C62-C9D4532E36A6}"/>
              </a:ext>
            </a:extLst>
          </p:cNvPr>
          <p:cNvSpPr txBox="1"/>
          <p:nvPr/>
        </p:nvSpPr>
        <p:spPr>
          <a:xfrm>
            <a:off x="2773936" y="1585872"/>
            <a:ext cx="564449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/>
              <a:t>★</a:t>
            </a:r>
            <a:r>
              <a:rPr lang="en-US" altLang="ja-JP" sz="4000"/>
              <a:t>Long term</a:t>
            </a:r>
            <a:r>
              <a:rPr lang="ja-JP" altLang="en-US" sz="4000"/>
              <a:t>⇒</a:t>
            </a:r>
            <a:r>
              <a:rPr lang="en-US" altLang="ja-JP" sz="4000"/>
              <a:t>majority</a:t>
            </a:r>
          </a:p>
          <a:p>
            <a:r>
              <a:rPr lang="ja-JP" altLang="en-US" sz="4000"/>
              <a:t>   </a:t>
            </a:r>
            <a:r>
              <a:rPr lang="en-US" altLang="ja-JP" sz="4000"/>
              <a:t>Short term</a:t>
            </a:r>
            <a:r>
              <a:rPr lang="ja-JP" altLang="en-US" sz="4000"/>
              <a:t>⇒</a:t>
            </a:r>
            <a:r>
              <a:rPr lang="en-US" altLang="ja-JP" sz="4000"/>
              <a:t>minority</a:t>
            </a:r>
          </a:p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0B1F2C-5047-AF41-9D0B-3F6F1C2BD418}"/>
              </a:ext>
            </a:extLst>
          </p:cNvPr>
          <p:cNvSpPr txBox="1"/>
          <p:nvPr/>
        </p:nvSpPr>
        <p:spPr>
          <a:xfrm>
            <a:off x="1270725" y="3351553"/>
            <a:ext cx="9775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/>
              <a:t>Why</a:t>
            </a:r>
            <a:r>
              <a:rPr lang="ja-JP" altLang="en-US" sz="3200"/>
              <a:t> </a:t>
            </a:r>
            <a:r>
              <a:rPr lang="en-US" altLang="ja-JP" sz="3200"/>
              <a:t>do</a:t>
            </a:r>
            <a:r>
              <a:rPr lang="ja-JP" altLang="en-US" sz="3200"/>
              <a:t> </a:t>
            </a:r>
            <a:r>
              <a:rPr lang="en-US" altLang="ja-JP" sz="3200"/>
              <a:t>many</a:t>
            </a:r>
            <a:r>
              <a:rPr lang="ja-JP" altLang="en-US" sz="3200"/>
              <a:t> </a:t>
            </a:r>
            <a:r>
              <a:rPr lang="en-US" altLang="ja-JP" sz="3200"/>
              <a:t>people</a:t>
            </a:r>
            <a:r>
              <a:rPr lang="ja-JP" altLang="en-US" sz="3200"/>
              <a:t> </a:t>
            </a:r>
            <a:r>
              <a:rPr lang="en-US" altLang="ja-JP" sz="3200"/>
              <a:t>have</a:t>
            </a:r>
            <a:r>
              <a:rPr lang="ja-JP" altLang="en-US" sz="3200"/>
              <a:t> </a:t>
            </a:r>
            <a:r>
              <a:rPr lang="en-US" altLang="ja-JP" sz="3200"/>
              <a:t>a</a:t>
            </a:r>
            <a:r>
              <a:rPr lang="ja-JP" altLang="en-US" sz="3200"/>
              <a:t> </a:t>
            </a:r>
            <a:r>
              <a:rPr lang="en-US" altLang="ja-JP" sz="3200"/>
              <a:t>long</a:t>
            </a:r>
            <a:r>
              <a:rPr lang="ja-JP" altLang="en-US" sz="3200"/>
              <a:t> </a:t>
            </a:r>
            <a:r>
              <a:rPr lang="en-US" altLang="ja-JP" sz="3200"/>
              <a:t>term</a:t>
            </a:r>
            <a:r>
              <a:rPr lang="ja-JP" altLang="en-US" sz="3200"/>
              <a:t> </a:t>
            </a:r>
            <a:r>
              <a:rPr lang="en-US" altLang="ja-JP" sz="3200"/>
              <a:t>orientation?</a:t>
            </a:r>
            <a:endParaRPr kumimoji="1" lang="ja-JP" altLang="en-US" sz="32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7CF274-ECBB-98E8-E95E-F8A2AA212E44}"/>
              </a:ext>
            </a:extLst>
          </p:cNvPr>
          <p:cNvSpPr txBox="1"/>
          <p:nvPr/>
        </p:nvSpPr>
        <p:spPr>
          <a:xfrm>
            <a:off x="1218239" y="5101870"/>
            <a:ext cx="9755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/>
              <a:t>In Vietnam, people value their income and salary, and by looking at things from a long-term perspective, they think about their future.</a:t>
            </a:r>
            <a:endParaRPr kumimoji="1" lang="ja-JP" altLang="en-US" sz="24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9F463D-7ECF-5914-6E4F-D507A5B5E782}"/>
              </a:ext>
            </a:extLst>
          </p:cNvPr>
          <p:cNvSpPr txBox="1"/>
          <p:nvPr/>
        </p:nvSpPr>
        <p:spPr>
          <a:xfrm>
            <a:off x="5240867" y="3893557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/>
              <a:t>⇩</a:t>
            </a:r>
          </a:p>
        </p:txBody>
      </p:sp>
      <p:pic>
        <p:nvPicPr>
          <p:cNvPr id="6" name="図 5" descr="時計（時刻）のイラスト | 無料フリーイラスト素材集【Frame illust】">
            <a:extLst>
              <a:ext uri="{FF2B5EF4-FFF2-40B4-BE49-F238E27FC236}">
                <a16:creationId xmlns:a16="http://schemas.microsoft.com/office/drawing/2014/main" id="{D416EE7E-E917-E8CF-5551-F13DB49F2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1358900"/>
            <a:ext cx="18161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3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4A4AF2-D624-BCC9-6423-57BB9B06B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933259"/>
          </a:xfrm>
        </p:spPr>
        <p:txBody>
          <a:bodyPr anchor="b">
            <a:normAutofit/>
          </a:bodyPr>
          <a:lstStyle/>
          <a:p>
            <a:r>
              <a:rPr lang="ja-JP" altLang="en-US" sz="5400">
                <a:latin typeface="Bookman Old Style"/>
                <a:ea typeface="游ゴシック Light"/>
              </a:rPr>
              <a:t>Reflection </a:t>
            </a:r>
            <a:endParaRPr kumimoji="1" lang="ja-JP" altLang="en-US" sz="5400">
              <a:latin typeface="Bookman Old Style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B535EB-3606-32D6-4A81-6FDE54962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940302"/>
            <a:ext cx="4243589" cy="42532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</a:pPr>
            <a:r>
              <a:rPr lang="af-ZA" sz="2400">
                <a:latin typeface="Gill Sans MT"/>
                <a:ea typeface="Calibri"/>
                <a:cs typeface="Calibri"/>
              </a:rPr>
              <a:t>I </a:t>
            </a:r>
            <a:r>
              <a:rPr lang="af-ZA" sz="2400" err="1">
                <a:latin typeface="Gill Sans MT"/>
                <a:ea typeface="Calibri"/>
                <a:cs typeface="Calibri"/>
              </a:rPr>
              <a:t>learned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that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culture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affects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how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people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live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and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work</a:t>
            </a:r>
            <a:r>
              <a:rPr lang="af-ZA" sz="2400">
                <a:latin typeface="Gill Sans MT"/>
                <a:ea typeface="Calibri"/>
                <a:cs typeface="Calibri"/>
              </a:rPr>
              <a:t>.</a:t>
            </a:r>
            <a:endParaRPr lang="ja-JP" altLang="en-US" sz="2400">
              <a:latin typeface="Gill Sans MT"/>
              <a:ea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endParaRPr lang="af-ZA" sz="2400">
              <a:latin typeface="Gill Sans MT"/>
              <a:ea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</a:pPr>
            <a:r>
              <a:rPr lang="af-ZA" sz="2400" err="1">
                <a:latin typeface="Gill Sans MT"/>
                <a:ea typeface="Calibri"/>
                <a:cs typeface="Calibri"/>
              </a:rPr>
              <a:t>Men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and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women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both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work</a:t>
            </a:r>
            <a:r>
              <a:rPr lang="af-ZA" sz="2400">
                <a:latin typeface="Gill Sans MT"/>
                <a:ea typeface="Calibri"/>
                <a:cs typeface="Calibri"/>
              </a:rPr>
              <a:t>, </a:t>
            </a:r>
            <a:r>
              <a:rPr lang="af-ZA" sz="2400" err="1">
                <a:latin typeface="Gill Sans MT"/>
                <a:ea typeface="Calibri"/>
                <a:cs typeface="Calibri"/>
              </a:rPr>
              <a:t>and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people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value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stability</a:t>
            </a:r>
            <a:r>
              <a:rPr lang="af-ZA" sz="2400">
                <a:latin typeface="Gill Sans MT"/>
                <a:ea typeface="Calibri"/>
                <a:cs typeface="Calibri"/>
              </a:rPr>
              <a:t> more </a:t>
            </a:r>
            <a:r>
              <a:rPr lang="af-ZA" sz="2400" err="1">
                <a:latin typeface="Gill Sans MT"/>
                <a:ea typeface="Calibri"/>
                <a:cs typeface="Calibri"/>
              </a:rPr>
              <a:t>than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challenge</a:t>
            </a:r>
            <a:r>
              <a:rPr lang="af-ZA" sz="2400">
                <a:latin typeface="Gill Sans MT"/>
                <a:ea typeface="Calibri"/>
                <a:cs typeface="Calibri"/>
              </a:rPr>
              <a:t>.</a:t>
            </a:r>
            <a:r>
              <a:rPr lang="af-ZA" altLang="ja-JP" sz="2400">
                <a:latin typeface="Gill Sans MT"/>
                <a:ea typeface="Calibri"/>
                <a:cs typeface="Calibri"/>
              </a:rPr>
              <a:t> </a:t>
            </a:r>
            <a:endParaRPr lang="ja-JP" altLang="en-US" sz="2400">
              <a:latin typeface="Gill Sans MT"/>
              <a:ea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</a:pPr>
            <a:endParaRPr lang="af-ZA" sz="2400">
              <a:latin typeface="Gill Sans MT"/>
              <a:ea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</a:pPr>
            <a:r>
              <a:rPr lang="af-ZA" sz="2400">
                <a:latin typeface="Gill Sans MT"/>
                <a:ea typeface="Calibri"/>
                <a:cs typeface="Calibri"/>
              </a:rPr>
              <a:t>I </a:t>
            </a:r>
            <a:r>
              <a:rPr lang="af-ZA" sz="2400" err="1">
                <a:latin typeface="Gill Sans MT"/>
                <a:ea typeface="Calibri"/>
                <a:cs typeface="Calibri"/>
              </a:rPr>
              <a:t>will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try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to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understand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other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cultures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and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communicate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better</a:t>
            </a:r>
            <a:r>
              <a:rPr lang="af-ZA" sz="2400">
                <a:latin typeface="Gill Sans MT"/>
                <a:ea typeface="Calibri"/>
                <a:cs typeface="Calibri"/>
              </a:rPr>
              <a:t> in </a:t>
            </a:r>
            <a:r>
              <a:rPr lang="af-ZA" sz="2400" err="1">
                <a:latin typeface="Gill Sans MT"/>
                <a:ea typeface="Calibri"/>
                <a:cs typeface="Calibri"/>
              </a:rPr>
              <a:t>the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future</a:t>
            </a:r>
            <a:endParaRPr lang="af-ZA" sz="2400">
              <a:latin typeface="Gill Sans MT"/>
              <a:ea typeface="Calibri"/>
              <a:cs typeface="Calibri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FB925B-A4BE-A7ED-6C8B-628E8DCC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E3068E-A40B-445A-8212-216ADE40679A}" type="slidenum">
              <a:rPr kumimoji="1" lang="ja-JP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kumimoji="1" lang="ja-JP" altLang="en-US">
              <a:solidFill>
                <a:srgbClr val="FFFFFF"/>
              </a:solidFill>
            </a:endParaRPr>
          </a:p>
        </p:txBody>
      </p:sp>
      <p:pic>
        <p:nvPicPr>
          <p:cNvPr id="7" name="図 6" descr="ベトナム／観光】在住者厳選24都市！絶対に行きたいおすすめ観光スポット">
            <a:extLst>
              <a:ext uri="{FF2B5EF4-FFF2-40B4-BE49-F238E27FC236}">
                <a16:creationId xmlns:a16="http://schemas.microsoft.com/office/drawing/2014/main" id="{C9986E6E-FCD7-FFFA-A0B9-920C4ECBDD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85" r="10762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453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323</Words>
  <Application>Microsoft Office PowerPoint</Application>
  <PresentationFormat>ワイド画面</PresentationFormat>
  <Paragraphs>83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1" baseType="lpstr">
      <vt:lpstr>ＭＳ Ｐゴシック</vt:lpstr>
      <vt:lpstr>游ゴシック</vt:lpstr>
      <vt:lpstr>游ゴシック Light</vt:lpstr>
      <vt:lpstr>Arial</vt:lpstr>
      <vt:lpstr>Book Antiqua</vt:lpstr>
      <vt:lpstr>Bookman Old Style</vt:lpstr>
      <vt:lpstr>Calibri</vt:lpstr>
      <vt:lpstr>Calibri Light</vt:lpstr>
      <vt:lpstr>Gill Sans MT</vt:lpstr>
      <vt:lpstr>Office Theme</vt:lpstr>
      <vt:lpstr>Cultural dimensions </vt:lpstr>
      <vt:lpstr>Introduction </vt:lpstr>
      <vt:lpstr>Cultural dimensions </vt:lpstr>
      <vt:lpstr>Power Distance</vt:lpstr>
      <vt:lpstr>Individualism vs Collectivism</vt:lpstr>
      <vt:lpstr>Masculinity vs Femininity</vt:lpstr>
      <vt:lpstr>Uncertsinty Avoidance Index</vt:lpstr>
      <vt:lpstr>Long term vs short term orientation</vt:lpstr>
      <vt:lpstr>Reflection </vt:lpstr>
      <vt:lpstr>conclusion</vt:lpstr>
      <vt:lpstr>Thankyou for listening!!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Eito Hayashi</dc:creator>
  <cp:lastModifiedBy>Eito Hayashi</cp:lastModifiedBy>
  <cp:revision>1</cp:revision>
  <dcterms:created xsi:type="dcterms:W3CDTF">2025-10-27T18:33:06Z</dcterms:created>
  <dcterms:modified xsi:type="dcterms:W3CDTF">2025-11-08T19:06:39Z</dcterms:modified>
</cp:coreProperties>
</file>